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3"/>
    <p:sldMasterId id="2147483755" r:id="rId4"/>
    <p:sldMasterId id="2147483806" r:id="rId5"/>
    <p:sldMasterId id="2147483855" r:id="rId6"/>
  </p:sldMasterIdLst>
  <p:notesMasterIdLst>
    <p:notesMasterId r:id="rId15"/>
  </p:notesMasterIdLst>
  <p:sldIdLst>
    <p:sldId id="310" r:id="rId7"/>
    <p:sldId id="2147483372" r:id="rId8"/>
    <p:sldId id="2147483646" r:id="rId9"/>
    <p:sldId id="991" r:id="rId10"/>
    <p:sldId id="2147376014" r:id="rId11"/>
    <p:sldId id="2147470813" r:id="rId12"/>
    <p:sldId id="2147483381" r:id="rId13"/>
    <p:sldId id="2147483645" r:id="rId14"/>
  </p:sldIdLst>
  <p:sldSz cx="12192000" cy="6858000"/>
  <p:notesSz cx="7023100" cy="93091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48E302-F659-3253-C8C9-8199C3C4087A}" name="Pooleman, Mark" initials="PM" userId="S::Mark.Pooleman@angloamerican.com::2b4e3434-a978-46e8-861a-81214d239101" providerId="AD"/>
  <p188:author id="{B019BCDB-2A0B-14CD-12D2-01F2E7299235}" name="Lesar, Judith" initials="LJ" userId="S::jlesar@deloitte.co.uk::bb536560-3afd-4b57-9017-47a4f56c51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E95"/>
    <a:srgbClr val="2132A1"/>
    <a:srgbClr val="BFBFBF"/>
    <a:srgbClr val="CFDAEE"/>
    <a:srgbClr val="1E4ABB"/>
    <a:srgbClr val="DADEFE"/>
    <a:srgbClr val="90A8CD"/>
    <a:srgbClr val="E9EFFA"/>
    <a:srgbClr val="6A75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31" autoAdjust="0"/>
  </p:normalViewPr>
  <p:slideViewPr>
    <p:cSldViewPr snapToGrid="0">
      <p:cViewPr varScale="1">
        <p:scale>
          <a:sx n="104" d="100"/>
          <a:sy n="104" d="100"/>
        </p:scale>
        <p:origin x="83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1.xml"/><Relationship Id="rId21"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5" Type="http://schemas.openxmlformats.org/officeDocument/2006/relationships/slideMaster" Target="slideMasters/slideMaster3.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4F006EC-D7B8-4D85-94E4-10FF98C16783}" type="datetimeFigureOut">
              <a:rPr lang="en-GB" smtClean="0"/>
              <a:t>04/06/2025</a:t>
            </a:fld>
            <a:endParaRPr lang="en-GB"/>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GB"/>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B6FC825-C244-43DE-A3C3-EF007B63ED02}" type="slidenum">
              <a:rPr lang="en-GB" smtClean="0"/>
              <a:t>‹#›</a:t>
            </a:fld>
            <a:endParaRPr lang="en-GB"/>
          </a:p>
        </p:txBody>
      </p:sp>
    </p:spTree>
    <p:extLst>
      <p:ext uri="{BB962C8B-B14F-4D97-AF65-F5344CB8AC3E}">
        <p14:creationId xmlns:p14="http://schemas.microsoft.com/office/powerpoint/2010/main" val="2503930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66618">
              <a:defRPr/>
            </a:pPr>
            <a:fld id="{95C84BFD-0690-4BA9-9BF1-8C22F67ECF6B}" type="slidenum">
              <a:rPr lang="en-GB">
                <a:solidFill>
                  <a:prstClr val="black"/>
                </a:solidFill>
                <a:latin typeface="Arial" panose="020B0604020202020204" pitchFamily="34" charset="0"/>
              </a:rPr>
              <a:pPr defTabSz="466618">
                <a:defRPr/>
              </a:pPr>
              <a:t>1</a:t>
            </a:fld>
            <a:endParaRPr lang="en-GB">
              <a:solidFill>
                <a:prstClr val="black"/>
              </a:solidFill>
              <a:latin typeface="Arial" panose="020B0604020202020204" pitchFamily="34" charset="0"/>
            </a:endParaRPr>
          </a:p>
        </p:txBody>
      </p:sp>
    </p:spTree>
    <p:extLst>
      <p:ext uri="{BB962C8B-B14F-4D97-AF65-F5344CB8AC3E}">
        <p14:creationId xmlns:p14="http://schemas.microsoft.com/office/powerpoint/2010/main" val="375767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6300"/>
            <a:ext cx="4213225" cy="2370138"/>
          </a:xfrm>
        </p:spPr>
      </p:sp>
      <p:sp>
        <p:nvSpPr>
          <p:cNvPr id="3" name="Notes Placeholder 2"/>
          <p:cNvSpPr>
            <a:spLocks noGrp="1"/>
          </p:cNvSpPr>
          <p:nvPr>
            <p:ph type="body" idx="1"/>
          </p:nvPr>
        </p:nvSpPr>
        <p:spPr>
          <a:xfrm>
            <a:off x="363638" y="3462779"/>
            <a:ext cx="8521220" cy="2790594"/>
          </a:xfrm>
          <a:prstGeom prst="rect">
            <a:avLst/>
          </a:prstGeom>
        </p:spPr>
        <p:txBody>
          <a:bodyPr lIns="95913" tIns="47956" rIns="95913" bIns="47956"/>
          <a:lstStyle/>
          <a:p>
            <a:pPr algn="just">
              <a:lnSpc>
                <a:spcPct val="107000"/>
              </a:lnSpc>
              <a:spcAft>
                <a:spcPts val="772"/>
              </a:spcAft>
            </a:pPr>
            <a:r>
              <a:rPr lang="en-GB" sz="1700" kern="100">
                <a:latin typeface="AA Smart Sans Head Light" panose="00000400000000000000" pitchFamily="2" charset="0"/>
                <a:ea typeface="Calibri" panose="020F0502020204030204" pitchFamily="34" charset="0"/>
                <a:cs typeface="Times New Roman" panose="02020603050405020304" pitchFamily="18" charset="0"/>
              </a:rPr>
              <a:t>This image shows the scope of the project.  Red is current progress.</a:t>
            </a:r>
            <a:endParaRPr lang="en-GB" sz="17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72"/>
              </a:spcAft>
            </a:pPr>
            <a:r>
              <a:rPr lang="en-GB" sz="1700" kern="100">
                <a:latin typeface="AA Smart Sans Head Light" panose="00000400000000000000" pitchFamily="2" charset="0"/>
                <a:ea typeface="Calibri" panose="020F0502020204030204" pitchFamily="34" charset="0"/>
                <a:cs typeface="Times New Roman" panose="02020603050405020304" pitchFamily="18" charset="0"/>
              </a:rPr>
              <a:t>The key features of this slide are as follows:</a:t>
            </a:r>
          </a:p>
          <a:p>
            <a:pPr algn="just">
              <a:lnSpc>
                <a:spcPct val="107000"/>
              </a:lnSpc>
              <a:spcAft>
                <a:spcPts val="772"/>
              </a:spcAft>
            </a:pPr>
            <a:endParaRPr lang="en-GB" sz="17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72"/>
              </a:spcAft>
            </a:pPr>
            <a:r>
              <a:rPr lang="en-GB" sz="1700" b="1" kern="100">
                <a:latin typeface="AA Smart Sans Head Light"/>
                <a:ea typeface="Calibri"/>
                <a:cs typeface="Times New Roman" panose="02020603050405020304" pitchFamily="18" charset="0"/>
              </a:rPr>
              <a:t>First:</a:t>
            </a:r>
            <a:r>
              <a:rPr lang="en-GB" sz="1700" kern="100">
                <a:latin typeface="AA Smart Sans Head Light"/>
                <a:ea typeface="Calibri"/>
                <a:cs typeface="Times New Roman" panose="02020603050405020304" pitchFamily="18" charset="0"/>
              </a:rPr>
              <a:t> The two ~1.6 kilometre deep shafts, known as the service shafts and production shafts. These will be sunk to the final elevation by our shaft sinking contractor Redpath. When done these are expected to be the deepest shafts in Europe. From a status standpoint and where we sit today, the service shaft is currently at 744 metres and making good progress since starting. The production shaft started around April 2023 and is currently at 510 metres and has the benefit of many of the lessons from the service shaft. We typically see more daily meters from the production shaft due to the service shaft lessons being applied to the production shaft. We are very pleased with the progress made on both shafts since Redpath started in 2022. </a:t>
            </a:r>
            <a:endParaRPr lang="en-GB" sz="1700" kern="100">
              <a:latin typeface="AA Smart Sans Head Light" panose="00000400000000000000" pitchFamily="2" charset="0"/>
              <a:ea typeface="Calibri" panose="020F0502020204030204" pitchFamily="34" charset="0"/>
              <a:cs typeface="Times New Roman" panose="02020603050405020304" pitchFamily="18" charset="0"/>
            </a:endParaRPr>
          </a:p>
          <a:p>
            <a:pPr algn="just">
              <a:lnSpc>
                <a:spcPct val="107000"/>
              </a:lnSpc>
              <a:spcAft>
                <a:spcPts val="772"/>
              </a:spcAft>
            </a:pPr>
            <a:endParaRPr lang="en-GB" sz="17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72"/>
              </a:spcAft>
            </a:pPr>
            <a:r>
              <a:rPr lang="en-GB" sz="1700" b="1" kern="100">
                <a:latin typeface="AA Smart Sans Head Light"/>
                <a:ea typeface="Calibri"/>
                <a:cs typeface="Times New Roman" panose="02020603050405020304" pitchFamily="18" charset="0"/>
              </a:rPr>
              <a:t>Second: Mineral transport system (</a:t>
            </a:r>
            <a:r>
              <a:rPr lang="en-GB" sz="1700" b="1" i="0" kern="100">
                <a:latin typeface="AA Smart Sans Head Light"/>
                <a:ea typeface="Calibri"/>
                <a:cs typeface="Times New Roman" panose="02020603050405020304" pitchFamily="18" charset="0"/>
              </a:rPr>
              <a:t>MTS) shaft and MTS level</a:t>
            </a:r>
            <a:r>
              <a:rPr lang="en-GB" sz="1700" b="0" kern="100">
                <a:latin typeface="AA Smart Sans Head Light"/>
                <a:ea typeface="Calibri"/>
                <a:cs typeface="Times New Roman" panose="02020603050405020304" pitchFamily="18" charset="0"/>
              </a:rPr>
              <a:t> underground facilities to handle the </a:t>
            </a:r>
            <a:r>
              <a:rPr lang="en-GB" sz="1700" kern="100" err="1">
                <a:latin typeface="AA Smart Sans Head Light"/>
                <a:ea typeface="Calibri"/>
                <a:cs typeface="Times New Roman" panose="02020603050405020304" pitchFamily="18" charset="0"/>
              </a:rPr>
              <a:t>Polyhalite</a:t>
            </a:r>
            <a:r>
              <a:rPr lang="en-GB" sz="1700" b="0" kern="100">
                <a:latin typeface="AA Smart Sans Head Light"/>
                <a:ea typeface="Calibri"/>
                <a:cs typeface="Times New Roman" panose="02020603050405020304" pitchFamily="18" charset="0"/>
              </a:rPr>
              <a:t> or which comes up the production shaft and transfer it onto the conveyor in the tunnel</a:t>
            </a:r>
          </a:p>
          <a:p>
            <a:pPr algn="just">
              <a:lnSpc>
                <a:spcPct val="107000"/>
              </a:lnSpc>
              <a:spcAft>
                <a:spcPts val="772"/>
              </a:spcAft>
            </a:pPr>
            <a:endParaRPr lang="en-GB" sz="1700" b="1" kern="100">
              <a:latin typeface="AA Smart Sans Head Light" panose="00000400000000000000" pitchFamily="2" charset="0"/>
              <a:ea typeface="Calibri" panose="020F0502020204030204" pitchFamily="34" charset="0"/>
              <a:cs typeface="Times New Roman" panose="02020603050405020304" pitchFamily="18" charset="0"/>
            </a:endParaRPr>
          </a:p>
          <a:p>
            <a:pPr algn="just">
              <a:lnSpc>
                <a:spcPct val="107000"/>
              </a:lnSpc>
              <a:spcAft>
                <a:spcPts val="772"/>
              </a:spcAft>
            </a:pPr>
            <a:endParaRPr lang="en-GB" sz="1700" b="1" kern="100">
              <a:latin typeface="AA Smart Sans Head Light" panose="00000400000000000000" pitchFamily="2" charset="0"/>
              <a:ea typeface="Calibri" panose="020F0502020204030204" pitchFamily="34" charset="0"/>
              <a:cs typeface="Times New Roman" panose="02020603050405020304" pitchFamily="18" charset="0"/>
            </a:endParaRPr>
          </a:p>
          <a:p>
            <a:pPr algn="just">
              <a:lnSpc>
                <a:spcPct val="107000"/>
              </a:lnSpc>
              <a:spcAft>
                <a:spcPts val="772"/>
              </a:spcAft>
            </a:pPr>
            <a:r>
              <a:rPr lang="en-GB" sz="1700" b="1" kern="100">
                <a:latin typeface="AA Smart Sans Head Light"/>
                <a:ea typeface="Calibri"/>
                <a:cs typeface="Times New Roman" panose="02020603050405020304" pitchFamily="18" charset="0"/>
              </a:rPr>
              <a:t>Third:</a:t>
            </a:r>
            <a:r>
              <a:rPr lang="en-GB" sz="1700" kern="100">
                <a:latin typeface="AA Smart Sans Head Light"/>
                <a:ea typeface="Calibri"/>
                <a:cs typeface="Times New Roman" panose="02020603050405020304" pitchFamily="18" charset="0"/>
              </a:rPr>
              <a:t> </a:t>
            </a:r>
            <a:r>
              <a:rPr lang="en-GB" sz="1700" b="1" kern="100">
                <a:latin typeface="AA Smart Sans Head Light"/>
                <a:ea typeface="Calibri"/>
                <a:cs typeface="Times New Roman" panose="02020603050405020304" pitchFamily="18" charset="0"/>
              </a:rPr>
              <a:t>the tunnel…</a:t>
            </a:r>
            <a:r>
              <a:rPr lang="en-GB" sz="1700" kern="100">
                <a:latin typeface="AA Smart Sans Head Light"/>
                <a:ea typeface="Calibri"/>
                <a:cs typeface="Times New Roman" panose="02020603050405020304" pitchFamily="18" charset="0"/>
              </a:rPr>
              <a:t> a 37 kilometre underground transport route used to carry material from the mine to the handling facility at the port. Today we are at around 27.5 kilometre in from the Port. The team on the tunnel continue to exceed expectations and last year we broke the world record for the longest single drive TBM</a:t>
            </a:r>
          </a:p>
          <a:p>
            <a:pPr algn="just">
              <a:lnSpc>
                <a:spcPct val="107000"/>
              </a:lnSpc>
              <a:spcAft>
                <a:spcPts val="772"/>
              </a:spcAft>
            </a:pPr>
            <a:endParaRPr lang="en-GB" sz="17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72"/>
              </a:spcAft>
            </a:pPr>
            <a:r>
              <a:rPr lang="en-GB" sz="1700" b="1" kern="100">
                <a:latin typeface="AA Smart Sans Head Light" panose="00000400000000000000" pitchFamily="2" charset="0"/>
                <a:ea typeface="Calibri" panose="020F0502020204030204" pitchFamily="34" charset="0"/>
                <a:cs typeface="Times New Roman" panose="02020603050405020304" pitchFamily="18" charset="0"/>
              </a:rPr>
              <a:t>Next:</a:t>
            </a:r>
            <a:r>
              <a:rPr lang="en-GB" sz="1700" kern="100">
                <a:latin typeface="AA Smart Sans Head Light" panose="00000400000000000000" pitchFamily="2" charset="0"/>
                <a:ea typeface="Calibri" panose="020F0502020204030204" pitchFamily="34" charset="0"/>
                <a:cs typeface="Times New Roman" panose="02020603050405020304" pitchFamily="18" charset="0"/>
              </a:rPr>
              <a:t> we have two “smaller” intermediate access shafts – Lockwood Beck, </a:t>
            </a:r>
            <a:r>
              <a:rPr lang="en-GB" sz="1700" kern="100" err="1">
                <a:latin typeface="AA Smart Sans Head Light" panose="00000400000000000000" pitchFamily="2" charset="0"/>
                <a:ea typeface="Calibri" panose="020F0502020204030204" pitchFamily="34" charset="0"/>
                <a:cs typeface="Times New Roman" panose="02020603050405020304" pitchFamily="18" charset="0"/>
              </a:rPr>
              <a:t>Ladycross</a:t>
            </a:r>
            <a:r>
              <a:rPr lang="en-GB" sz="1700" kern="100">
                <a:latin typeface="AA Smart Sans Head Light" panose="00000400000000000000" pitchFamily="2" charset="0"/>
                <a:ea typeface="Calibri" panose="020F0502020204030204" pitchFamily="34" charset="0"/>
                <a:cs typeface="Times New Roman" panose="02020603050405020304" pitchFamily="18" charset="0"/>
              </a:rPr>
              <a:t>  –  needed for maintenance and ventilation, with both now fully excavated and only </a:t>
            </a:r>
            <a:r>
              <a:rPr lang="en-GB" sz="1700" kern="100" err="1">
                <a:latin typeface="AA Smart Sans Head Light" panose="00000400000000000000" pitchFamily="2" charset="0"/>
                <a:ea typeface="Calibri" panose="020F0502020204030204" pitchFamily="34" charset="0"/>
                <a:cs typeface="Times New Roman" panose="02020603050405020304" pitchFamily="18" charset="0"/>
              </a:rPr>
              <a:t>Ladycross</a:t>
            </a:r>
            <a:r>
              <a:rPr lang="en-GB" sz="1700" kern="100">
                <a:latin typeface="AA Smart Sans Head Light" panose="00000400000000000000" pitchFamily="2" charset="0"/>
                <a:ea typeface="Calibri" panose="020F0502020204030204" pitchFamily="34" charset="0"/>
                <a:cs typeface="Times New Roman" panose="02020603050405020304" pitchFamily="18" charset="0"/>
              </a:rPr>
              <a:t> to finish out the fit out in the coming months. The Lockwood Beck shaft is in operation and you will visit this later.</a:t>
            </a:r>
          </a:p>
          <a:p>
            <a:pPr algn="just">
              <a:lnSpc>
                <a:spcPct val="107000"/>
              </a:lnSpc>
              <a:spcAft>
                <a:spcPts val="772"/>
              </a:spcAft>
            </a:pPr>
            <a:endParaRPr lang="en-GB" sz="17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72"/>
              </a:spcAft>
            </a:pPr>
            <a:r>
              <a:rPr lang="en-GB" sz="1700" b="1" kern="100">
                <a:latin typeface="AA Smart Sans Head Light"/>
                <a:ea typeface="Calibri"/>
                <a:cs typeface="Times New Roman" panose="02020603050405020304" pitchFamily="18" charset="0"/>
              </a:rPr>
              <a:t>To complete the picture</a:t>
            </a:r>
            <a:r>
              <a:rPr lang="en-GB" sz="1700" kern="100">
                <a:latin typeface="AA Smart Sans Head Light"/>
                <a:ea typeface="Calibri"/>
                <a:cs typeface="Times New Roman" panose="02020603050405020304" pitchFamily="18" charset="0"/>
              </a:rPr>
              <a:t> – we have </a:t>
            </a:r>
            <a:r>
              <a:rPr lang="en-GB" sz="1700" b="1" kern="100">
                <a:latin typeface="AA Smart Sans Head Light"/>
                <a:ea typeface="Calibri"/>
                <a:cs typeface="Times New Roman" panose="02020603050405020304" pitchFamily="18" charset="0"/>
              </a:rPr>
              <a:t>materials handling facility and port at Teesside</a:t>
            </a:r>
            <a:r>
              <a:rPr lang="en-GB" sz="1700" kern="100">
                <a:latin typeface="AA Smart Sans Head Light"/>
                <a:ea typeface="Calibri"/>
                <a:cs typeface="Times New Roman" panose="02020603050405020304" pitchFamily="18" charset="0"/>
              </a:rPr>
              <a:t>  where the </a:t>
            </a:r>
            <a:r>
              <a:rPr lang="en-GB" sz="1700" kern="100" err="1">
                <a:latin typeface="AA Smart Sans Head Light"/>
                <a:ea typeface="Calibri"/>
                <a:cs typeface="Times New Roman" panose="02020603050405020304" pitchFamily="18" charset="0"/>
              </a:rPr>
              <a:t>Polyhaylite</a:t>
            </a:r>
            <a:r>
              <a:rPr lang="en-GB" sz="1700" kern="100">
                <a:latin typeface="AA Smart Sans Head Light"/>
                <a:ea typeface="Calibri"/>
                <a:cs typeface="Times New Roman" panose="02020603050405020304" pitchFamily="18" charset="0"/>
              </a:rPr>
              <a:t> will be granulated and  product  loaded out for shipping. You will get the full pit to port experience today</a:t>
            </a:r>
          </a:p>
        </p:txBody>
      </p:sp>
      <p:sp>
        <p:nvSpPr>
          <p:cNvPr id="4" name="Slide Number Placeholder 3"/>
          <p:cNvSpPr>
            <a:spLocks noGrp="1"/>
          </p:cNvSpPr>
          <p:nvPr>
            <p:ph type="sldNum" sz="quarter" idx="10"/>
          </p:nvPr>
        </p:nvSpPr>
        <p:spPr/>
        <p:txBody>
          <a:bodyPr/>
          <a:lstStyle/>
          <a:p>
            <a:pPr marL="0" marR="0" lvl="0" indent="0" algn="r" defTabSz="981053" rtl="0" eaLnBrk="1" fontAlgn="auto" latinLnBrk="0" hangingPunct="1">
              <a:lnSpc>
                <a:spcPct val="100000"/>
              </a:lnSpc>
              <a:spcBef>
                <a:spcPts val="0"/>
              </a:spcBef>
              <a:spcAft>
                <a:spcPts val="0"/>
              </a:spcAft>
              <a:buClrTx/>
              <a:buSzTx/>
              <a:buFontTx/>
              <a:buNone/>
              <a:tabLst/>
              <a:defRPr/>
            </a:pPr>
            <a:fld id="{545B804D-199F-4520-A4BD-C514A1EE1BDB}" type="slidenum">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rPr>
              <a:pPr marL="0" marR="0" lvl="0" indent="0" algn="r" defTabSz="981053"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373059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C84BFD-0690-4BA9-9BF1-8C22F67ECF6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4600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C84BFD-0690-4BA9-9BF1-8C22F67ECF6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5004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00"/>
              </a:lnSpc>
            </a:pPr>
            <a:r>
              <a:rPr lang="en-GB" sz="1800" kern="1200">
                <a:solidFill>
                  <a:srgbClr val="000000"/>
                </a:solidFill>
                <a:effectLst/>
                <a:latin typeface="Arial" panose="020B0604020202020204" pitchFamily="34" charset="0"/>
                <a:ea typeface="+mn-ea"/>
              </a:rPr>
              <a:t>Whilst we are setting ourselves up to make a long-lasting economic impact, we are already delivering significant benefits…</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u="sng" kern="1200">
                <a:solidFill>
                  <a:srgbClr val="000000"/>
                </a:solidFill>
                <a:effectLst/>
                <a:latin typeface="Arial" panose="020B0604020202020204" pitchFamily="34" charset="0"/>
                <a:ea typeface="+mn-ea"/>
              </a:rPr>
              <a:t>Jobs</a:t>
            </a:r>
            <a:endParaRPr lang="en-US" sz="1800">
              <a:effectLst/>
              <a:latin typeface="Times New Roman" panose="02020603050405020304" pitchFamily="18" charset="0"/>
              <a:ea typeface="Times New Roman" panose="02020603050405020304" pitchFamily="18" charset="0"/>
            </a:endParaRPr>
          </a:p>
          <a:p>
            <a:pPr marL="342900" lvl="0" indent="-342900">
              <a:lnSpc>
                <a:spcPts val="1200"/>
              </a:lnSpc>
              <a:buFont typeface="Symbol" panose="05050102010706020507" pitchFamily="18" charset="2"/>
              <a:buChar char=""/>
            </a:pPr>
            <a:r>
              <a:rPr lang="en-GB" sz="1800" kern="1200">
                <a:solidFill>
                  <a:srgbClr val="000000"/>
                </a:solidFill>
                <a:effectLst/>
                <a:latin typeface="Arial" panose="020B0604020202020204" pitchFamily="34" charset="0"/>
                <a:ea typeface="+mn-ea"/>
              </a:rPr>
              <a:t>1,650 people working on the project, who are based here – breakdown by site **as of Feb 2023**</a:t>
            </a:r>
            <a:endParaRPr lang="en-US" sz="1800">
              <a:effectLst/>
              <a:latin typeface="Times New Roman" panose="02020603050405020304" pitchFamily="18" charset="0"/>
              <a:ea typeface="Times New Roman" panose="02020603050405020304" pitchFamily="18" charset="0"/>
            </a:endParaRPr>
          </a:p>
          <a:p>
            <a:pPr marL="342900" lvl="0" indent="-342900">
              <a:lnSpc>
                <a:spcPts val="1200"/>
              </a:lnSpc>
              <a:buFont typeface="Symbol" panose="05050102010706020507" pitchFamily="18" charset="2"/>
              <a:buChar char=""/>
            </a:pPr>
            <a:r>
              <a:rPr lang="en-GB" sz="1800" kern="1200">
                <a:solidFill>
                  <a:srgbClr val="000000"/>
                </a:solidFill>
                <a:effectLst/>
                <a:latin typeface="Arial" panose="020B0604020202020204" pitchFamily="34" charset="0"/>
                <a:ea typeface="+mn-ea"/>
              </a:rPr>
              <a:t>1,000 local – define – something we really pleased about. In excess of our forecast</a:t>
            </a:r>
            <a:endParaRPr lang="en-US" sz="1800">
              <a:effectLst/>
              <a:latin typeface="Times New Roman" panose="02020603050405020304" pitchFamily="18" charset="0"/>
              <a:ea typeface="Times New Roman" panose="02020603050405020304" pitchFamily="18" charset="0"/>
            </a:endParaRPr>
          </a:p>
          <a:p>
            <a:pPr marL="342900" lvl="0" indent="-342900">
              <a:lnSpc>
                <a:spcPts val="1200"/>
              </a:lnSpc>
              <a:buFont typeface="Symbol" panose="05050102010706020507" pitchFamily="18" charset="2"/>
              <a:buChar char=""/>
            </a:pPr>
            <a:r>
              <a:rPr lang="en-GB" sz="1800" kern="1200">
                <a:solidFill>
                  <a:srgbClr val="000000"/>
                </a:solidFill>
                <a:effectLst/>
                <a:latin typeface="Arial" panose="020B0604020202020204" pitchFamily="34" charset="0"/>
                <a:ea typeface="+mn-ea"/>
              </a:rPr>
              <a:t>Contractors really pleased about availability of transferable skills – particularly Teesside</a:t>
            </a:r>
            <a:endParaRPr lang="en-US" sz="1800">
              <a:effectLst/>
              <a:latin typeface="Times New Roman" panose="02020603050405020304" pitchFamily="18" charset="0"/>
              <a:ea typeface="Times New Roman" panose="02020603050405020304" pitchFamily="18" charset="0"/>
            </a:endParaRPr>
          </a:p>
          <a:p>
            <a:pPr marL="342900" lvl="0" indent="-342900">
              <a:lnSpc>
                <a:spcPts val="1200"/>
              </a:lnSpc>
              <a:buFont typeface="Symbol" panose="05050102010706020507" pitchFamily="18" charset="2"/>
              <a:buChar char=""/>
            </a:pPr>
            <a:r>
              <a:rPr lang="en-GB" sz="1800" kern="1200">
                <a:solidFill>
                  <a:srgbClr val="000000"/>
                </a:solidFill>
                <a:effectLst/>
                <a:latin typeface="Arial" panose="020B0604020202020204" pitchFamily="34" charset="0"/>
                <a:ea typeface="+mn-ea"/>
              </a:rPr>
              <a:t>But of course we wouldn’t expect to find all the skills we need locally</a:t>
            </a:r>
            <a:endParaRPr lang="en-US" sz="1800">
              <a:effectLst/>
              <a:latin typeface="Times New Roman" panose="02020603050405020304" pitchFamily="18" charset="0"/>
              <a:ea typeface="Times New Roman" panose="02020603050405020304" pitchFamily="18" charset="0"/>
            </a:endParaRPr>
          </a:p>
          <a:p>
            <a:pPr marL="342900" lvl="0" indent="-342900">
              <a:lnSpc>
                <a:spcPts val="1200"/>
              </a:lnSpc>
              <a:buFont typeface="Symbol" panose="05050102010706020507" pitchFamily="18" charset="2"/>
              <a:buChar char=""/>
            </a:pPr>
            <a:r>
              <a:rPr lang="en-GB" sz="1800" kern="1200">
                <a:solidFill>
                  <a:srgbClr val="000000"/>
                </a:solidFill>
                <a:effectLst/>
                <a:latin typeface="Arial" panose="020B0604020202020204" pitchFamily="34" charset="0"/>
                <a:ea typeface="+mn-ea"/>
              </a:rPr>
              <a:t>450 are form the wider UK – 200 from a variety of countries with the mining and specialist shaft sinking and tunnelling experience we need – Canada, Australia, South Africa, Austria, Eastern Europe</a:t>
            </a:r>
            <a:endParaRPr lang="en-US" sz="1800">
              <a:effectLst/>
              <a:latin typeface="Times New Roman" panose="02020603050405020304" pitchFamily="18" charset="0"/>
              <a:ea typeface="Times New Roman" panose="02020603050405020304" pitchFamily="18" charset="0"/>
            </a:endParaRPr>
          </a:p>
          <a:p>
            <a:pPr marL="342900" lvl="0" indent="-342900">
              <a:lnSpc>
                <a:spcPts val="1200"/>
              </a:lnSpc>
              <a:buFont typeface="Symbol" panose="05050102010706020507" pitchFamily="18" charset="2"/>
              <a:buChar char=""/>
            </a:pPr>
            <a:r>
              <a:rPr lang="en-GB" sz="1800" kern="1200">
                <a:solidFill>
                  <a:srgbClr val="000000"/>
                </a:solidFill>
                <a:effectLst/>
                <a:latin typeface="Arial" panose="020B0604020202020204" pitchFamily="34" charset="0"/>
                <a:ea typeface="+mn-ea"/>
              </a:rPr>
              <a:t>Includes around 80 from Belarus, which was the last country where SBRs were used (shafts 3 and 4). We’ve really benefited form that experience</a:t>
            </a:r>
            <a:endParaRPr lang="en-US" sz="1800">
              <a:effectLst/>
              <a:latin typeface="Times New Roman" panose="02020603050405020304" pitchFamily="18" charset="0"/>
              <a:ea typeface="Times New Roman" panose="02020603050405020304" pitchFamily="18" charset="0"/>
            </a:endParaRPr>
          </a:p>
          <a:p>
            <a:pPr marL="342900" lvl="0" indent="-342900">
              <a:lnSpc>
                <a:spcPts val="1200"/>
              </a:lnSpc>
              <a:buFont typeface="Symbol" panose="05050102010706020507" pitchFamily="18" charset="2"/>
              <a:buChar char=""/>
            </a:pPr>
            <a:r>
              <a:rPr lang="en-GB" sz="1800" kern="1200">
                <a:solidFill>
                  <a:srgbClr val="000000"/>
                </a:solidFill>
                <a:effectLst/>
                <a:latin typeface="Arial" panose="020B0604020202020204" pitchFamily="34" charset="0"/>
                <a:ea typeface="+mn-ea"/>
              </a:rPr>
              <a:t>Approximately 1,000 high-skilled jobs when project id operational</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u="sng" kern="1200">
                <a:solidFill>
                  <a:srgbClr val="000000"/>
                </a:solidFill>
                <a:effectLst/>
                <a:latin typeface="Arial" panose="020B0604020202020204" pitchFamily="34" charset="0"/>
                <a:ea typeface="+mn-ea"/>
              </a:rPr>
              <a:t>Apprentices</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We are proud of our apprenticeship programme – Ella one of our first cohort of 15 for which there was over 1,000 applicants. Successfully graduated couple of months ago</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Last year we launched our cyber security apprenticeship centre of excellence located in this building. We took on 7 last year with a further 6 starting last month</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u="sng" kern="1200">
                <a:solidFill>
                  <a:srgbClr val="000000"/>
                </a:solidFill>
                <a:effectLst/>
                <a:latin typeface="Arial" panose="020B0604020202020204" pitchFamily="34" charset="0"/>
                <a:ea typeface="+mn-ea"/>
              </a:rPr>
              <a:t>Local procurement</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Engaging local businesses in the supply chain is another way we can benefit the local area – safeguard existing jobs and create new ones.</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Spent £120 million sourcing goods and services from companies in the region last year, currently in process of recruiting a local procurement manager to increase that number moving forward.</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u="sng" kern="1200">
                <a:solidFill>
                  <a:srgbClr val="000000"/>
                </a:solidFill>
                <a:effectLst/>
                <a:latin typeface="Arial" panose="020B0604020202020204" pitchFamily="34" charset="0"/>
                <a:ea typeface="+mn-ea"/>
              </a:rPr>
              <a:t>Growing regional economy</a:t>
            </a: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 </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panose="020B0604020202020204" pitchFamily="34" charset="0"/>
                <a:ea typeface="+mn-ea"/>
              </a:rPr>
              <a:t>Since the construction stared the Woodsmith Project has generated an additional £1.2bn to the regional economy of Yorkshire and the North East. £222m of this was last year.</a:t>
            </a:r>
            <a:endParaRPr lang="en-US" sz="1800">
              <a:effectLst/>
              <a:latin typeface="Times New Roman" panose="02020603050405020304" pitchFamily="18" charset="0"/>
              <a:ea typeface="Times New Roman" panose="02020603050405020304" pitchFamily="18" charset="0"/>
            </a:endParaRPr>
          </a:p>
          <a:p>
            <a:pPr>
              <a:lnSpc>
                <a:spcPts val="1200"/>
              </a:lnSpc>
            </a:pPr>
            <a:r>
              <a:rPr lang="en-GB" sz="1800" kern="1200">
                <a:solidFill>
                  <a:srgbClr val="000000"/>
                </a:solidFill>
                <a:effectLst/>
                <a:latin typeface="Arial"/>
                <a:cs typeface="Arial"/>
              </a:rPr>
              <a:t>will also have an impact at a national level.</a:t>
            </a:r>
            <a:r>
              <a:rPr lang="en-GB" sz="1800">
                <a:solidFill>
                  <a:srgbClr val="000000"/>
                </a:solidFill>
                <a:latin typeface="Arial"/>
                <a:cs typeface="Arial"/>
              </a:rPr>
              <a:t> </a:t>
            </a:r>
            <a:endParaRPr lang="en-US" sz="1800">
              <a:effectLst/>
              <a:latin typeface="Times New Roman" panose="02020603050405020304" pitchFamily="18" charset="0"/>
              <a:ea typeface="Times New Roman" panose="02020603050405020304" pitchFamily="18" charset="0"/>
            </a:endParaRPr>
          </a:p>
          <a:p>
            <a:endParaRPr lang="en-US">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95C84BFD-0690-4BA9-9BF1-8C22F67ECF6B}"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143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95C84BFD-0690-4BA9-9BF1-8C22F67ECF6B}"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1594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7">
    <p:bg>
      <p:bgPr>
        <a:gradFill>
          <a:gsLst>
            <a:gs pos="86500">
              <a:srgbClr val="0047D1"/>
            </a:gs>
            <a:gs pos="73000">
              <a:srgbClr val="002CB4"/>
            </a:gs>
            <a:gs pos="56000">
              <a:srgbClr val="00169D"/>
            </a:gs>
            <a:gs pos="0">
              <a:srgbClr val="000086"/>
            </a:gs>
            <a:gs pos="100000">
              <a:srgbClr val="0071FD"/>
            </a:gs>
          </a:gsLst>
          <a:lin ang="19800000" scaled="0"/>
        </a:gra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891B35EA-2EC3-4DD2-9B76-D8BE9C3A02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571" y="193354"/>
            <a:ext cx="3157413" cy="1252188"/>
          </a:xfrm>
          <a:prstGeom prst="rect">
            <a:avLst/>
          </a:prstGeom>
        </p:spPr>
      </p:pic>
      <p:sp>
        <p:nvSpPr>
          <p:cNvPr id="8" name="Text Placeholder 2">
            <a:extLst>
              <a:ext uri="{FF2B5EF4-FFF2-40B4-BE49-F238E27FC236}">
                <a16:creationId xmlns:a16="http://schemas.microsoft.com/office/drawing/2014/main" id="{1B04BAEB-99EA-3547-B747-718F7DD1B99A}"/>
              </a:ext>
            </a:extLst>
          </p:cNvPr>
          <p:cNvSpPr>
            <a:spLocks noGrp="1"/>
          </p:cNvSpPr>
          <p:nvPr>
            <p:ph type="body" idx="1" hasCustomPrompt="1"/>
          </p:nvPr>
        </p:nvSpPr>
        <p:spPr>
          <a:xfrm>
            <a:off x="527051" y="2715923"/>
            <a:ext cx="8449733" cy="1432744"/>
          </a:xfrm>
          <a:prstGeom prst="rect">
            <a:avLst/>
          </a:prstGeom>
        </p:spPr>
        <p:txBody>
          <a:bodyPr lIns="0" tIns="0" rIns="0" bIns="0" anchor="ctr">
            <a:noAutofit/>
          </a:bodyPr>
          <a:lstStyle>
            <a:lvl1pPr marL="0" indent="0">
              <a:buNone/>
              <a:defRPr sz="3733" b="0">
                <a:solidFill>
                  <a:schemeClr val="bg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a:t>
            </a:r>
            <a:br>
              <a:rPr lang="en-GB"/>
            </a:br>
            <a:r>
              <a:rPr lang="en-GB"/>
              <a:t>Master text styles</a:t>
            </a:r>
          </a:p>
        </p:txBody>
      </p:sp>
      <p:sp>
        <p:nvSpPr>
          <p:cNvPr id="3" name="Footer Placeholder 2">
            <a:extLst>
              <a:ext uri="{FF2B5EF4-FFF2-40B4-BE49-F238E27FC236}">
                <a16:creationId xmlns:a16="http://schemas.microsoft.com/office/drawing/2014/main" id="{D568DE3E-40B8-4C36-B1BA-D77C763DCA47}"/>
              </a:ext>
            </a:extLst>
          </p:cNvPr>
          <p:cNvSpPr>
            <a:spLocks noGrp="1"/>
          </p:cNvSpPr>
          <p:nvPr>
            <p:ph type="ftr" sz="quarter" idx="10"/>
          </p:nvPr>
        </p:nvSpPr>
        <p:spPr/>
        <p:txBody>
          <a:bodyPr/>
          <a:lstStyle>
            <a:lvl1pPr>
              <a:defRPr>
                <a:solidFill>
                  <a:schemeClr val="bg1"/>
                </a:solidFill>
              </a:defRPr>
            </a:lvl1pPr>
          </a:lstStyle>
          <a:p>
            <a:r>
              <a:rPr lang="en-US"/>
              <a:t>Anglo American  /  © 2021 </a:t>
            </a:r>
          </a:p>
        </p:txBody>
      </p:sp>
      <p:sp>
        <p:nvSpPr>
          <p:cNvPr id="5" name="Slide Number Placeholder 4">
            <a:extLst>
              <a:ext uri="{FF2B5EF4-FFF2-40B4-BE49-F238E27FC236}">
                <a16:creationId xmlns:a16="http://schemas.microsoft.com/office/drawing/2014/main" id="{45FC50FA-5807-4117-AD81-D74BDC952A94}"/>
              </a:ext>
            </a:extLst>
          </p:cNvPr>
          <p:cNvSpPr>
            <a:spLocks noGrp="1"/>
          </p:cNvSpPr>
          <p:nvPr>
            <p:ph type="sldNum" sz="quarter" idx="11"/>
          </p:nvPr>
        </p:nvSpPr>
        <p:spPr/>
        <p:txBody>
          <a:bodyPr/>
          <a:lstStyle>
            <a:lvl1pPr>
              <a:defRPr>
                <a:solidFill>
                  <a:schemeClr val="bg1"/>
                </a:solidFill>
              </a:defRPr>
            </a:lvl1pPr>
          </a:lstStyle>
          <a:p>
            <a:fld id="{AC586D5E-2722-0D44-AA02-B15E62DD2934}" type="slidenum">
              <a:rPr lang="en-US" smtClean="0"/>
              <a:pPr/>
              <a:t>‹#›</a:t>
            </a:fld>
            <a:endParaRPr lang="en-US"/>
          </a:p>
        </p:txBody>
      </p:sp>
    </p:spTree>
    <p:extLst>
      <p:ext uri="{BB962C8B-B14F-4D97-AF65-F5344CB8AC3E}">
        <p14:creationId xmlns:p14="http://schemas.microsoft.com/office/powerpoint/2010/main" val="3048520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6">
    <p:bg>
      <p:bgPr>
        <a:solidFill>
          <a:schemeClr val="accent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9A30349-C72E-4482-9ADB-69D409A92B63}"/>
              </a:ext>
            </a:extLst>
          </p:cNvPr>
          <p:cNvSpPr/>
          <p:nvPr userDrawn="1"/>
        </p:nvSpPr>
        <p:spPr>
          <a:xfrm>
            <a:off x="0" y="0"/>
            <a:ext cx="6584537" cy="6016343"/>
          </a:xfrm>
          <a:custGeom>
            <a:avLst/>
            <a:gdLst>
              <a:gd name="connsiteX0" fmla="*/ 0 w 6583680"/>
              <a:gd name="connsiteY0" fmla="*/ 0 h 6017736"/>
              <a:gd name="connsiteX1" fmla="*/ 5773599 w 6583680"/>
              <a:gd name="connsiteY1" fmla="*/ 0 h 6017736"/>
              <a:gd name="connsiteX2" fmla="*/ 5950398 w 6583680"/>
              <a:gd name="connsiteY2" fmla="*/ 236430 h 6017736"/>
              <a:gd name="connsiteX3" fmla="*/ 6583680 w 6583680"/>
              <a:gd name="connsiteY3" fmla="*/ 2309654 h 6017736"/>
              <a:gd name="connsiteX4" fmla="*/ 2875598 w 6583680"/>
              <a:gd name="connsiteY4" fmla="*/ 6017736 h 6017736"/>
              <a:gd name="connsiteX5" fmla="*/ 14262 w 6583680"/>
              <a:gd name="connsiteY5" fmla="*/ 4668339 h 6017736"/>
              <a:gd name="connsiteX6" fmla="*/ 0 w 6583680"/>
              <a:gd name="connsiteY6" fmla="*/ 4649267 h 601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3680" h="6017736">
                <a:moveTo>
                  <a:pt x="0" y="0"/>
                </a:moveTo>
                <a:lnTo>
                  <a:pt x="5773599" y="0"/>
                </a:lnTo>
                <a:lnTo>
                  <a:pt x="5950398" y="236430"/>
                </a:lnTo>
                <a:cubicBezTo>
                  <a:pt x="6350220" y="828244"/>
                  <a:pt x="6583680" y="1541685"/>
                  <a:pt x="6583680" y="2309654"/>
                </a:cubicBezTo>
                <a:cubicBezTo>
                  <a:pt x="6583680" y="4357571"/>
                  <a:pt x="4923515" y="6017736"/>
                  <a:pt x="2875598" y="6017736"/>
                </a:cubicBezTo>
                <a:cubicBezTo>
                  <a:pt x="1723645" y="6017736"/>
                  <a:pt x="694379" y="5492450"/>
                  <a:pt x="14262" y="4668339"/>
                </a:cubicBezTo>
                <a:lnTo>
                  <a:pt x="0" y="4649267"/>
                </a:lnTo>
                <a:close/>
              </a:path>
            </a:pathLst>
          </a:custGeom>
          <a:solidFill>
            <a:srgbClr val="0D3D93">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D3D93"/>
              </a:solidFill>
            </a:endParaRPr>
          </a:p>
        </p:txBody>
      </p:sp>
      <p:sp>
        <p:nvSpPr>
          <p:cNvPr id="2" name="Title 1">
            <a:extLst>
              <a:ext uri="{FF2B5EF4-FFF2-40B4-BE49-F238E27FC236}">
                <a16:creationId xmlns:a16="http://schemas.microsoft.com/office/drawing/2014/main" id="{3D9BFE92-399B-49BC-B4FF-9FA26D7AFD8E}"/>
              </a:ext>
            </a:extLst>
          </p:cNvPr>
          <p:cNvSpPr>
            <a:spLocks noGrp="1"/>
          </p:cNvSpPr>
          <p:nvPr>
            <p:ph type="title" hasCustomPrompt="1"/>
          </p:nvPr>
        </p:nvSpPr>
        <p:spPr>
          <a:xfrm>
            <a:off x="1343200" y="1327801"/>
            <a:ext cx="4752801" cy="1777588"/>
          </a:xfrm>
          <a:prstGeom prst="rect">
            <a:avLst/>
          </a:prstGeom>
        </p:spPr>
        <p:txBody>
          <a:bodyPr anchor="b">
            <a:noAutofit/>
          </a:bodyPr>
          <a:lstStyle>
            <a:lvl1pPr>
              <a:defRPr>
                <a:solidFill>
                  <a:schemeClr val="bg1"/>
                </a:solidFill>
              </a:defRPr>
            </a:lvl1pPr>
          </a:lstStyle>
          <a:p>
            <a:r>
              <a:rPr lang="en-US"/>
              <a:t>Click to add title</a:t>
            </a:r>
          </a:p>
        </p:txBody>
      </p:sp>
      <p:sp>
        <p:nvSpPr>
          <p:cNvPr id="7" name="Text Placeholder 6">
            <a:extLst>
              <a:ext uri="{FF2B5EF4-FFF2-40B4-BE49-F238E27FC236}">
                <a16:creationId xmlns:a16="http://schemas.microsoft.com/office/drawing/2014/main" id="{D1C274CE-E84D-437D-A839-F3A1F66D4942}"/>
              </a:ext>
            </a:extLst>
          </p:cNvPr>
          <p:cNvSpPr>
            <a:spLocks noGrp="1"/>
          </p:cNvSpPr>
          <p:nvPr>
            <p:ph type="body" sz="quarter" idx="54" hasCustomPrompt="1"/>
          </p:nvPr>
        </p:nvSpPr>
        <p:spPr>
          <a:xfrm>
            <a:off x="1336630" y="3266469"/>
            <a:ext cx="4755499" cy="1828377"/>
          </a:xfrm>
        </p:spPr>
        <p:txBody>
          <a:bodyPr anchor="t">
            <a:noAutofit/>
          </a:bodyPr>
          <a:lstStyle>
            <a:lvl1pPr marL="0" marR="0" indent="0" algn="l" defTabSz="1088284" rtl="0" eaLnBrk="1" fontAlgn="auto" latinLnBrk="0" hangingPunct="1">
              <a:lnSpc>
                <a:spcPct val="90000"/>
              </a:lnSpc>
              <a:spcBef>
                <a:spcPts val="1428"/>
              </a:spcBef>
              <a:spcAft>
                <a:spcPts val="0"/>
              </a:spcAft>
              <a:buClr>
                <a:schemeClr val="tx2"/>
              </a:buClr>
              <a:buSzPct val="80000"/>
              <a:buFontTx/>
              <a:buNone/>
              <a:tabLst/>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
        <p:nvSpPr>
          <p:cNvPr id="8" name="Text Placeholder 6">
            <a:extLst>
              <a:ext uri="{FF2B5EF4-FFF2-40B4-BE49-F238E27FC236}">
                <a16:creationId xmlns:a16="http://schemas.microsoft.com/office/drawing/2014/main" id="{C1CAA5E6-F71F-487B-A872-98DFF59DDD68}"/>
              </a:ext>
            </a:extLst>
          </p:cNvPr>
          <p:cNvSpPr>
            <a:spLocks noGrp="1"/>
          </p:cNvSpPr>
          <p:nvPr>
            <p:ph type="body" sz="quarter" idx="55" hasCustomPrompt="1"/>
          </p:nvPr>
        </p:nvSpPr>
        <p:spPr>
          <a:xfrm>
            <a:off x="7072281" y="3266470"/>
            <a:ext cx="4755499" cy="1828377"/>
          </a:xfrm>
        </p:spPr>
        <p:txBody>
          <a:bodyPr anchor="t">
            <a:noAutofit/>
          </a:bodyPr>
          <a:lstStyle>
            <a:lvl1pPr marL="0" marR="0" indent="0" algn="l" defTabSz="1088284" rtl="0" eaLnBrk="1" fontAlgn="auto" latinLnBrk="0" hangingPunct="1">
              <a:lnSpc>
                <a:spcPct val="90000"/>
              </a:lnSpc>
              <a:spcBef>
                <a:spcPts val="1428"/>
              </a:spcBef>
              <a:spcAft>
                <a:spcPts val="0"/>
              </a:spcAft>
              <a:buClr>
                <a:schemeClr val="tx2"/>
              </a:buClr>
              <a:buSzPct val="80000"/>
              <a:buFontTx/>
              <a:buNone/>
              <a:tabLst/>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r>
              <a:rPr lang="en-US" err="1"/>
              <a:t>Proin</a:t>
            </a:r>
            <a:r>
              <a:rPr lang="en-US"/>
              <a:t> pharetra </a:t>
            </a:r>
            <a:r>
              <a:rPr lang="en-US" err="1"/>
              <a:t>nonummy</a:t>
            </a:r>
            <a:r>
              <a:rPr lang="en-US"/>
              <a:t> </a:t>
            </a:r>
            <a:r>
              <a:rPr lang="en-US" err="1"/>
              <a:t>pede</a:t>
            </a:r>
            <a:r>
              <a:rPr lang="en-US"/>
              <a:t>. </a:t>
            </a:r>
          </a:p>
        </p:txBody>
      </p:sp>
      <p:cxnSp>
        <p:nvCxnSpPr>
          <p:cNvPr id="9" name="Straight Connector 8">
            <a:extLst>
              <a:ext uri="{FF2B5EF4-FFF2-40B4-BE49-F238E27FC236}">
                <a16:creationId xmlns:a16="http://schemas.microsoft.com/office/drawing/2014/main" id="{FF9376FE-0916-4B29-9382-EA8AF932F930}"/>
              </a:ext>
            </a:extLst>
          </p:cNvPr>
          <p:cNvCxnSpPr/>
          <p:nvPr userDrawn="1"/>
        </p:nvCxnSpPr>
        <p:spPr>
          <a:xfrm>
            <a:off x="22372" y="3185929"/>
            <a:ext cx="5900341" cy="0"/>
          </a:xfrm>
          <a:prstGeom prst="line">
            <a:avLst/>
          </a:prstGeom>
          <a:ln w="12700" cap="rnd">
            <a:prstDash val="solid"/>
            <a:roun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32D4DC2-CDA9-48E5-83A1-7986743D8AE6}"/>
              </a:ext>
            </a:extLst>
          </p:cNvPr>
          <p:cNvSpPr>
            <a:spLocks noGrp="1"/>
          </p:cNvSpPr>
          <p:nvPr>
            <p:ph type="sldNum" sz="quarter" idx="56"/>
          </p:nvPr>
        </p:nvSpPr>
        <p:spPr/>
        <p:txBody>
          <a:bodyPr/>
          <a:lstStyle>
            <a:lvl1pPr>
              <a:defRPr>
                <a:solidFill>
                  <a:schemeClr val="bg1"/>
                </a:solidFill>
              </a:defRPr>
            </a:lvl1pPr>
          </a:lstStyle>
          <a:p>
            <a:fld id="{09585EE1-6839-4EE9-86C0-7133FD093870}" type="slidenum">
              <a:rPr lang="en-AU" smtClean="0"/>
              <a:pPr/>
              <a:t>‹#›</a:t>
            </a:fld>
            <a:endParaRPr lang="en-AU"/>
          </a:p>
        </p:txBody>
      </p:sp>
    </p:spTree>
    <p:extLst>
      <p:ext uri="{BB962C8B-B14F-4D97-AF65-F5344CB8AC3E}">
        <p14:creationId xmlns:p14="http://schemas.microsoft.com/office/powerpoint/2010/main" val="10537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p:bg>
      <p:bgPr>
        <a:solidFill>
          <a:schemeClr val="accent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9A30349-C72E-4482-9ADB-69D409A92B63}"/>
              </a:ext>
            </a:extLst>
          </p:cNvPr>
          <p:cNvSpPr/>
          <p:nvPr userDrawn="1"/>
        </p:nvSpPr>
        <p:spPr>
          <a:xfrm>
            <a:off x="0" y="0"/>
            <a:ext cx="6584537" cy="6016343"/>
          </a:xfrm>
          <a:custGeom>
            <a:avLst/>
            <a:gdLst>
              <a:gd name="connsiteX0" fmla="*/ 0 w 6583680"/>
              <a:gd name="connsiteY0" fmla="*/ 0 h 6017736"/>
              <a:gd name="connsiteX1" fmla="*/ 5773599 w 6583680"/>
              <a:gd name="connsiteY1" fmla="*/ 0 h 6017736"/>
              <a:gd name="connsiteX2" fmla="*/ 5950398 w 6583680"/>
              <a:gd name="connsiteY2" fmla="*/ 236430 h 6017736"/>
              <a:gd name="connsiteX3" fmla="*/ 6583680 w 6583680"/>
              <a:gd name="connsiteY3" fmla="*/ 2309654 h 6017736"/>
              <a:gd name="connsiteX4" fmla="*/ 2875598 w 6583680"/>
              <a:gd name="connsiteY4" fmla="*/ 6017736 h 6017736"/>
              <a:gd name="connsiteX5" fmla="*/ 14262 w 6583680"/>
              <a:gd name="connsiteY5" fmla="*/ 4668339 h 6017736"/>
              <a:gd name="connsiteX6" fmla="*/ 0 w 6583680"/>
              <a:gd name="connsiteY6" fmla="*/ 4649267 h 601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3680" h="6017736">
                <a:moveTo>
                  <a:pt x="0" y="0"/>
                </a:moveTo>
                <a:lnTo>
                  <a:pt x="5773599" y="0"/>
                </a:lnTo>
                <a:lnTo>
                  <a:pt x="5950398" y="236430"/>
                </a:lnTo>
                <a:cubicBezTo>
                  <a:pt x="6350220" y="828244"/>
                  <a:pt x="6583680" y="1541685"/>
                  <a:pt x="6583680" y="2309654"/>
                </a:cubicBezTo>
                <a:cubicBezTo>
                  <a:pt x="6583680" y="4357571"/>
                  <a:pt x="4923515" y="6017736"/>
                  <a:pt x="2875598" y="6017736"/>
                </a:cubicBezTo>
                <a:cubicBezTo>
                  <a:pt x="1723645" y="6017736"/>
                  <a:pt x="694379" y="5492450"/>
                  <a:pt x="14262" y="4668339"/>
                </a:cubicBezTo>
                <a:lnTo>
                  <a:pt x="0" y="46492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D3D93"/>
              </a:solidFill>
            </a:endParaRPr>
          </a:p>
        </p:txBody>
      </p:sp>
      <p:sp>
        <p:nvSpPr>
          <p:cNvPr id="2" name="Title 1">
            <a:extLst>
              <a:ext uri="{FF2B5EF4-FFF2-40B4-BE49-F238E27FC236}">
                <a16:creationId xmlns:a16="http://schemas.microsoft.com/office/drawing/2014/main" id="{3D9BFE92-399B-49BC-B4FF-9FA26D7AFD8E}"/>
              </a:ext>
            </a:extLst>
          </p:cNvPr>
          <p:cNvSpPr>
            <a:spLocks noGrp="1"/>
          </p:cNvSpPr>
          <p:nvPr>
            <p:ph type="title" hasCustomPrompt="1"/>
          </p:nvPr>
        </p:nvSpPr>
        <p:spPr>
          <a:xfrm>
            <a:off x="1343200" y="1327800"/>
            <a:ext cx="4752801" cy="1828377"/>
          </a:xfrm>
          <a:prstGeom prst="rect">
            <a:avLst/>
          </a:prstGeom>
        </p:spPr>
        <p:txBody>
          <a:bodyPr anchor="b">
            <a:noAutofit/>
          </a:bodyPr>
          <a:lstStyle>
            <a:lvl1pPr>
              <a:defRPr>
                <a:solidFill>
                  <a:schemeClr val="accent2"/>
                </a:solidFill>
              </a:defRPr>
            </a:lvl1pPr>
          </a:lstStyle>
          <a:p>
            <a:r>
              <a:rPr lang="en-US"/>
              <a:t>Click to add title</a:t>
            </a:r>
          </a:p>
        </p:txBody>
      </p:sp>
      <p:sp>
        <p:nvSpPr>
          <p:cNvPr id="7" name="Text Placeholder 6">
            <a:extLst>
              <a:ext uri="{FF2B5EF4-FFF2-40B4-BE49-F238E27FC236}">
                <a16:creationId xmlns:a16="http://schemas.microsoft.com/office/drawing/2014/main" id="{D1C274CE-E84D-437D-A839-F3A1F66D4942}"/>
              </a:ext>
            </a:extLst>
          </p:cNvPr>
          <p:cNvSpPr>
            <a:spLocks noGrp="1"/>
          </p:cNvSpPr>
          <p:nvPr>
            <p:ph type="body" sz="quarter" idx="54" hasCustomPrompt="1"/>
          </p:nvPr>
        </p:nvSpPr>
        <p:spPr>
          <a:xfrm>
            <a:off x="1336630" y="3266470"/>
            <a:ext cx="4755499" cy="1828377"/>
          </a:xfrm>
        </p:spPr>
        <p:txBody>
          <a:bodyPr anchor="t">
            <a:noAutofit/>
          </a:bodyPr>
          <a:lstStyle>
            <a:lvl1pPr marL="0" marR="0" indent="0" algn="l" defTabSz="1088284" rtl="0" eaLnBrk="1" fontAlgn="auto" latinLnBrk="0" hangingPunct="1">
              <a:lnSpc>
                <a:spcPct val="90000"/>
              </a:lnSpc>
              <a:spcBef>
                <a:spcPts val="1428"/>
              </a:spcBef>
              <a:spcAft>
                <a:spcPts val="0"/>
              </a:spcAft>
              <a:buClr>
                <a:schemeClr val="tx2"/>
              </a:buClr>
              <a:buSzPct val="80000"/>
              <a:buFontTx/>
              <a:buNone/>
              <a:tabLst/>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
        <p:nvSpPr>
          <p:cNvPr id="8" name="Text Placeholder 6">
            <a:extLst>
              <a:ext uri="{FF2B5EF4-FFF2-40B4-BE49-F238E27FC236}">
                <a16:creationId xmlns:a16="http://schemas.microsoft.com/office/drawing/2014/main" id="{C1CAA5E6-F71F-487B-A872-98DFF59DDD68}"/>
              </a:ext>
            </a:extLst>
          </p:cNvPr>
          <p:cNvSpPr>
            <a:spLocks noGrp="1"/>
          </p:cNvSpPr>
          <p:nvPr>
            <p:ph type="body" sz="quarter" idx="55" hasCustomPrompt="1"/>
          </p:nvPr>
        </p:nvSpPr>
        <p:spPr>
          <a:xfrm>
            <a:off x="7072281" y="3266469"/>
            <a:ext cx="4755499" cy="1828377"/>
          </a:xfrm>
        </p:spPr>
        <p:txBody>
          <a:bodyPr anchor="t">
            <a:noAutofit/>
          </a:bodyPr>
          <a:lstStyle>
            <a:lvl1pPr marL="0" marR="0" indent="0" algn="l" defTabSz="1088284" rtl="0" eaLnBrk="1" fontAlgn="auto" latinLnBrk="0" hangingPunct="1">
              <a:lnSpc>
                <a:spcPct val="90000"/>
              </a:lnSpc>
              <a:spcBef>
                <a:spcPts val="1428"/>
              </a:spcBef>
              <a:spcAft>
                <a:spcPts val="0"/>
              </a:spcAft>
              <a:buClr>
                <a:schemeClr val="tx2"/>
              </a:buClr>
              <a:buSzPct val="80000"/>
              <a:buFontTx/>
              <a:buNone/>
              <a:tabLst/>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r>
              <a:rPr lang="en-US" err="1"/>
              <a:t>Proin</a:t>
            </a:r>
            <a:r>
              <a:rPr lang="en-US"/>
              <a:t> pharetra </a:t>
            </a:r>
            <a:r>
              <a:rPr lang="en-US" err="1"/>
              <a:t>nonummy</a:t>
            </a:r>
            <a:r>
              <a:rPr lang="en-US"/>
              <a:t> </a:t>
            </a:r>
            <a:r>
              <a:rPr lang="en-US" err="1"/>
              <a:t>pede</a:t>
            </a:r>
            <a:r>
              <a:rPr lang="en-US"/>
              <a:t>. </a:t>
            </a:r>
          </a:p>
        </p:txBody>
      </p:sp>
      <p:cxnSp>
        <p:nvCxnSpPr>
          <p:cNvPr id="9" name="Straight Connector 8">
            <a:extLst>
              <a:ext uri="{FF2B5EF4-FFF2-40B4-BE49-F238E27FC236}">
                <a16:creationId xmlns:a16="http://schemas.microsoft.com/office/drawing/2014/main" id="{FF9376FE-0916-4B29-9382-EA8AF932F930}"/>
              </a:ext>
            </a:extLst>
          </p:cNvPr>
          <p:cNvCxnSpPr/>
          <p:nvPr userDrawn="1"/>
        </p:nvCxnSpPr>
        <p:spPr>
          <a:xfrm>
            <a:off x="22372" y="3185929"/>
            <a:ext cx="5900341" cy="0"/>
          </a:xfrm>
          <a:prstGeom prst="line">
            <a:avLst/>
          </a:prstGeom>
          <a:ln w="12700" cap="rnd">
            <a:prstDash val="solid"/>
            <a:roun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978D428-6D2B-46CE-A9F0-2C8FB249AE0D}"/>
              </a:ext>
            </a:extLst>
          </p:cNvPr>
          <p:cNvSpPr>
            <a:spLocks noGrp="1"/>
          </p:cNvSpPr>
          <p:nvPr>
            <p:ph type="sldNum" sz="quarter" idx="56"/>
          </p:nvPr>
        </p:nvSpPr>
        <p:spPr/>
        <p:txBody>
          <a:bodyPr/>
          <a:lstStyle>
            <a:lvl1pPr>
              <a:defRPr>
                <a:solidFill>
                  <a:schemeClr val="bg1"/>
                </a:solidFill>
              </a:defRPr>
            </a:lvl1pPr>
          </a:lstStyle>
          <a:p>
            <a:fld id="{09585EE1-6839-4EE9-86C0-7133FD093870}" type="slidenum">
              <a:rPr lang="en-AU" smtClean="0"/>
              <a:pPr/>
              <a:t>‹#›</a:t>
            </a:fld>
            <a:endParaRPr lang="en-AU"/>
          </a:p>
        </p:txBody>
      </p:sp>
    </p:spTree>
    <p:extLst>
      <p:ext uri="{BB962C8B-B14F-4D97-AF65-F5344CB8AC3E}">
        <p14:creationId xmlns:p14="http://schemas.microsoft.com/office/powerpoint/2010/main" val="346820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8">
    <p:bg>
      <p:bgPr>
        <a:solidFill>
          <a:schemeClr val="accent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9A30349-C72E-4482-9ADB-69D409A92B63}"/>
              </a:ext>
            </a:extLst>
          </p:cNvPr>
          <p:cNvSpPr/>
          <p:nvPr userDrawn="1"/>
        </p:nvSpPr>
        <p:spPr>
          <a:xfrm>
            <a:off x="0" y="0"/>
            <a:ext cx="6584537" cy="6016343"/>
          </a:xfrm>
          <a:custGeom>
            <a:avLst/>
            <a:gdLst>
              <a:gd name="connsiteX0" fmla="*/ 0 w 6583680"/>
              <a:gd name="connsiteY0" fmla="*/ 0 h 6017736"/>
              <a:gd name="connsiteX1" fmla="*/ 5773599 w 6583680"/>
              <a:gd name="connsiteY1" fmla="*/ 0 h 6017736"/>
              <a:gd name="connsiteX2" fmla="*/ 5950398 w 6583680"/>
              <a:gd name="connsiteY2" fmla="*/ 236430 h 6017736"/>
              <a:gd name="connsiteX3" fmla="*/ 6583680 w 6583680"/>
              <a:gd name="connsiteY3" fmla="*/ 2309654 h 6017736"/>
              <a:gd name="connsiteX4" fmla="*/ 2875598 w 6583680"/>
              <a:gd name="connsiteY4" fmla="*/ 6017736 h 6017736"/>
              <a:gd name="connsiteX5" fmla="*/ 14262 w 6583680"/>
              <a:gd name="connsiteY5" fmla="*/ 4668339 h 6017736"/>
              <a:gd name="connsiteX6" fmla="*/ 0 w 6583680"/>
              <a:gd name="connsiteY6" fmla="*/ 4649267 h 601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3680" h="6017736">
                <a:moveTo>
                  <a:pt x="0" y="0"/>
                </a:moveTo>
                <a:lnTo>
                  <a:pt x="5773599" y="0"/>
                </a:lnTo>
                <a:lnTo>
                  <a:pt x="5950398" y="236430"/>
                </a:lnTo>
                <a:cubicBezTo>
                  <a:pt x="6350220" y="828244"/>
                  <a:pt x="6583680" y="1541685"/>
                  <a:pt x="6583680" y="2309654"/>
                </a:cubicBezTo>
                <a:cubicBezTo>
                  <a:pt x="6583680" y="4357571"/>
                  <a:pt x="4923515" y="6017736"/>
                  <a:pt x="2875598" y="6017736"/>
                </a:cubicBezTo>
                <a:cubicBezTo>
                  <a:pt x="1723645" y="6017736"/>
                  <a:pt x="694379" y="5492450"/>
                  <a:pt x="14262" y="4668339"/>
                </a:cubicBezTo>
                <a:lnTo>
                  <a:pt x="0" y="4649267"/>
                </a:lnTo>
                <a:close/>
              </a:path>
            </a:pathLst>
          </a:cu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D3D93"/>
              </a:solidFill>
            </a:endParaRPr>
          </a:p>
        </p:txBody>
      </p:sp>
      <p:sp>
        <p:nvSpPr>
          <p:cNvPr id="2" name="Title 1">
            <a:extLst>
              <a:ext uri="{FF2B5EF4-FFF2-40B4-BE49-F238E27FC236}">
                <a16:creationId xmlns:a16="http://schemas.microsoft.com/office/drawing/2014/main" id="{3D9BFE92-399B-49BC-B4FF-9FA26D7AFD8E}"/>
              </a:ext>
            </a:extLst>
          </p:cNvPr>
          <p:cNvSpPr>
            <a:spLocks noGrp="1"/>
          </p:cNvSpPr>
          <p:nvPr>
            <p:ph type="title" hasCustomPrompt="1"/>
          </p:nvPr>
        </p:nvSpPr>
        <p:spPr>
          <a:xfrm>
            <a:off x="1344343" y="1325573"/>
            <a:ext cx="4755499" cy="1828377"/>
          </a:xfrm>
          <a:prstGeom prst="rect">
            <a:avLst/>
          </a:prstGeom>
        </p:spPr>
        <p:txBody>
          <a:bodyPr anchor="b">
            <a:noAutofit/>
          </a:bodyPr>
          <a:lstStyle>
            <a:lvl1pPr>
              <a:defRPr>
                <a:solidFill>
                  <a:schemeClr val="bg1"/>
                </a:solidFill>
              </a:defRPr>
            </a:lvl1pPr>
          </a:lstStyle>
          <a:p>
            <a:r>
              <a:rPr lang="en-US"/>
              <a:t>Click to add title</a:t>
            </a:r>
          </a:p>
        </p:txBody>
      </p:sp>
      <p:sp>
        <p:nvSpPr>
          <p:cNvPr id="7" name="Text Placeholder 6">
            <a:extLst>
              <a:ext uri="{FF2B5EF4-FFF2-40B4-BE49-F238E27FC236}">
                <a16:creationId xmlns:a16="http://schemas.microsoft.com/office/drawing/2014/main" id="{D1C274CE-E84D-437D-A839-F3A1F66D4942}"/>
              </a:ext>
            </a:extLst>
          </p:cNvPr>
          <p:cNvSpPr>
            <a:spLocks noGrp="1"/>
          </p:cNvSpPr>
          <p:nvPr>
            <p:ph type="body" sz="quarter" idx="54" hasCustomPrompt="1"/>
          </p:nvPr>
        </p:nvSpPr>
        <p:spPr>
          <a:xfrm>
            <a:off x="1335198" y="3263652"/>
            <a:ext cx="4755499" cy="1828377"/>
          </a:xfrm>
        </p:spPr>
        <p:txBody>
          <a:bodyPr anchor="t">
            <a:noAutofit/>
          </a:bodyPr>
          <a:lstStyle>
            <a:lvl1pPr marL="0" marR="0" indent="0" algn="l" defTabSz="1088284" rtl="0" eaLnBrk="1" fontAlgn="auto" latinLnBrk="0" hangingPunct="1">
              <a:lnSpc>
                <a:spcPct val="90000"/>
              </a:lnSpc>
              <a:spcBef>
                <a:spcPts val="1428"/>
              </a:spcBef>
              <a:spcAft>
                <a:spcPts val="0"/>
              </a:spcAft>
              <a:buClr>
                <a:schemeClr val="tx2"/>
              </a:buClr>
              <a:buSzPct val="80000"/>
              <a:buFontTx/>
              <a:buNone/>
              <a:tabLst/>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
        <p:nvSpPr>
          <p:cNvPr id="8" name="Text Placeholder 6">
            <a:extLst>
              <a:ext uri="{FF2B5EF4-FFF2-40B4-BE49-F238E27FC236}">
                <a16:creationId xmlns:a16="http://schemas.microsoft.com/office/drawing/2014/main" id="{C1CAA5E6-F71F-487B-A872-98DFF59DDD68}"/>
              </a:ext>
            </a:extLst>
          </p:cNvPr>
          <p:cNvSpPr>
            <a:spLocks noGrp="1"/>
          </p:cNvSpPr>
          <p:nvPr>
            <p:ph type="body" sz="quarter" idx="55" hasCustomPrompt="1"/>
          </p:nvPr>
        </p:nvSpPr>
        <p:spPr>
          <a:xfrm>
            <a:off x="7072281" y="3263652"/>
            <a:ext cx="4755499" cy="1828377"/>
          </a:xfrm>
        </p:spPr>
        <p:txBody>
          <a:bodyPr anchor="t">
            <a:noAutofit/>
          </a:bodyPr>
          <a:lstStyle>
            <a:lvl1pPr marL="0" marR="0" indent="0" algn="l" defTabSz="1088284" rtl="0" eaLnBrk="1" fontAlgn="auto" latinLnBrk="0" hangingPunct="1">
              <a:lnSpc>
                <a:spcPct val="90000"/>
              </a:lnSpc>
              <a:spcBef>
                <a:spcPts val="1428"/>
              </a:spcBef>
              <a:spcAft>
                <a:spcPts val="0"/>
              </a:spcAft>
              <a:buClr>
                <a:schemeClr val="tx2"/>
              </a:buClr>
              <a:buSzPct val="80000"/>
              <a:buFontTx/>
              <a:buNone/>
              <a:tabLst/>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a:t>
            </a:r>
            <a:r>
              <a:rPr lang="en-US" err="1"/>
              <a:t>Proin</a:t>
            </a:r>
            <a:r>
              <a:rPr lang="en-US"/>
              <a:t> pharetra </a:t>
            </a:r>
            <a:r>
              <a:rPr lang="en-US" err="1"/>
              <a:t>nonummy</a:t>
            </a:r>
            <a:r>
              <a:rPr lang="en-US"/>
              <a:t> </a:t>
            </a:r>
            <a:r>
              <a:rPr lang="en-US" err="1"/>
              <a:t>pede</a:t>
            </a:r>
            <a:r>
              <a:rPr lang="en-US"/>
              <a:t>. </a:t>
            </a:r>
          </a:p>
        </p:txBody>
      </p:sp>
      <p:cxnSp>
        <p:nvCxnSpPr>
          <p:cNvPr id="6" name="Straight Connector 5">
            <a:extLst>
              <a:ext uri="{FF2B5EF4-FFF2-40B4-BE49-F238E27FC236}">
                <a16:creationId xmlns:a16="http://schemas.microsoft.com/office/drawing/2014/main" id="{8A390106-CAB9-4B9E-8D86-4FF456AC2D96}"/>
              </a:ext>
            </a:extLst>
          </p:cNvPr>
          <p:cNvCxnSpPr>
            <a:cxnSpLocks/>
          </p:cNvCxnSpPr>
          <p:nvPr userDrawn="1"/>
        </p:nvCxnSpPr>
        <p:spPr>
          <a:xfrm flipV="1">
            <a:off x="18290" y="3190518"/>
            <a:ext cx="5898648" cy="1"/>
          </a:xfrm>
          <a:prstGeom prst="line">
            <a:avLst/>
          </a:prstGeom>
          <a:ln w="12700" cap="rnd">
            <a:prstDash val="solid"/>
            <a:beve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9C8A64D-7166-48DF-91DB-404E72F85661}"/>
              </a:ext>
            </a:extLst>
          </p:cNvPr>
          <p:cNvSpPr>
            <a:spLocks noGrp="1"/>
          </p:cNvSpPr>
          <p:nvPr>
            <p:ph type="sldNum" sz="quarter" idx="56"/>
          </p:nvPr>
        </p:nvSpPr>
        <p:spPr/>
        <p:txBody>
          <a:bodyPr/>
          <a:lstStyle>
            <a:lvl1pPr>
              <a:defRPr>
                <a:solidFill>
                  <a:schemeClr val="bg1"/>
                </a:solidFill>
              </a:defRPr>
            </a:lvl1pPr>
          </a:lstStyle>
          <a:p>
            <a:fld id="{09585EE1-6839-4EE9-86C0-7133FD093870}" type="slidenum">
              <a:rPr lang="en-AU" smtClean="0"/>
              <a:pPr/>
              <a:t>‹#›</a:t>
            </a:fld>
            <a:endParaRPr lang="en-AU"/>
          </a:p>
        </p:txBody>
      </p:sp>
    </p:spTree>
    <p:extLst>
      <p:ext uri="{BB962C8B-B14F-4D97-AF65-F5344CB8AC3E}">
        <p14:creationId xmlns:p14="http://schemas.microsoft.com/office/powerpoint/2010/main" val="331928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9">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FE92-399B-49BC-B4FF-9FA26D7AFD8E}"/>
              </a:ext>
            </a:extLst>
          </p:cNvPr>
          <p:cNvSpPr>
            <a:spLocks noGrp="1"/>
          </p:cNvSpPr>
          <p:nvPr>
            <p:ph type="title" hasCustomPrompt="1"/>
          </p:nvPr>
        </p:nvSpPr>
        <p:spPr>
          <a:xfrm>
            <a:off x="1362253" y="1346696"/>
            <a:ext cx="6615672" cy="1264621"/>
          </a:xfrm>
          <a:prstGeom prst="rect">
            <a:avLst/>
          </a:prstGeom>
        </p:spPr>
        <p:txBody>
          <a:bodyPr anchor="b">
            <a:noAutofit/>
          </a:bodyPr>
          <a:lstStyle>
            <a:lvl1pPr>
              <a:defRPr>
                <a:solidFill>
                  <a:schemeClr val="bg1"/>
                </a:solidFill>
              </a:defRPr>
            </a:lvl1pPr>
          </a:lstStyle>
          <a:p>
            <a:r>
              <a:rPr lang="en-US"/>
              <a:t>Click to add title</a:t>
            </a:r>
          </a:p>
        </p:txBody>
      </p:sp>
      <p:sp>
        <p:nvSpPr>
          <p:cNvPr id="7" name="Text Placeholder 6">
            <a:extLst>
              <a:ext uri="{FF2B5EF4-FFF2-40B4-BE49-F238E27FC236}">
                <a16:creationId xmlns:a16="http://schemas.microsoft.com/office/drawing/2014/main" id="{D1C274CE-E84D-437D-A839-F3A1F66D4942}"/>
              </a:ext>
            </a:extLst>
          </p:cNvPr>
          <p:cNvSpPr>
            <a:spLocks noGrp="1"/>
          </p:cNvSpPr>
          <p:nvPr>
            <p:ph type="body" sz="quarter" idx="54" hasCustomPrompt="1"/>
          </p:nvPr>
        </p:nvSpPr>
        <p:spPr>
          <a:xfrm>
            <a:off x="1347820" y="2809160"/>
            <a:ext cx="6630104" cy="2925904"/>
          </a:xfrm>
        </p:spPr>
        <p:txBody>
          <a:bodyPr>
            <a:noAutofit/>
          </a:bodyPr>
          <a:lstStyle>
            <a:lvl1pPr marL="0" marR="0" indent="0" algn="l" defTabSz="1088284" rtl="0" eaLnBrk="1" fontAlgn="auto" latinLnBrk="0" hangingPunct="1">
              <a:lnSpc>
                <a:spcPct val="90000"/>
              </a:lnSpc>
              <a:spcBef>
                <a:spcPts val="1428"/>
              </a:spcBef>
              <a:spcAft>
                <a:spcPts val="0"/>
              </a:spcAft>
              <a:buClr>
                <a:schemeClr val="tx2"/>
              </a:buClr>
              <a:buSzPct val="80000"/>
              <a:buFontTx/>
              <a:buNone/>
              <a:tabLst/>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r>
              <a:rPr lang="en-US"/>
              <a:t>Nunc viverra imperdiet enim. Fusce est. Vivamus a </a:t>
            </a:r>
            <a:r>
              <a:rPr lang="en-US" err="1"/>
              <a:t>tellus</a:t>
            </a:r>
            <a:r>
              <a:rPr lang="en-US"/>
              <a:t>.</a:t>
            </a:r>
          </a:p>
          <a:p>
            <a:pPr lvl="0"/>
            <a:r>
              <a:rPr lang="en-US"/>
              <a:t>Pellentesque habitant morbi tristique senectus et netus et malesuada fames ac turpis egestas. Proin pharetra nonummy pede. Mauris et </a:t>
            </a:r>
            <a:r>
              <a:rPr lang="en-US" err="1"/>
              <a:t>orci.Lorem</a:t>
            </a:r>
            <a:r>
              <a:rPr lang="en-US"/>
              <a:t>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cxnSp>
        <p:nvCxnSpPr>
          <p:cNvPr id="5" name="Straight Connector 4">
            <a:extLst>
              <a:ext uri="{FF2B5EF4-FFF2-40B4-BE49-F238E27FC236}">
                <a16:creationId xmlns:a16="http://schemas.microsoft.com/office/drawing/2014/main" id="{81F1320C-A379-4771-A49B-FE3D7B499772}"/>
              </a:ext>
            </a:extLst>
          </p:cNvPr>
          <p:cNvCxnSpPr>
            <a:cxnSpLocks/>
          </p:cNvCxnSpPr>
          <p:nvPr userDrawn="1"/>
        </p:nvCxnSpPr>
        <p:spPr>
          <a:xfrm flipV="1">
            <a:off x="0" y="2710237"/>
            <a:ext cx="5708123" cy="1"/>
          </a:xfrm>
          <a:prstGeom prst="line">
            <a:avLst/>
          </a:prstGeom>
          <a:ln w="12700" cap="rnd">
            <a:prstDash val="solid"/>
            <a:roun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E39AD0D-5BCE-4192-BEA3-7F84702FC148}"/>
              </a:ext>
            </a:extLst>
          </p:cNvPr>
          <p:cNvSpPr>
            <a:spLocks noGrp="1"/>
          </p:cNvSpPr>
          <p:nvPr>
            <p:ph type="sldNum" sz="quarter" idx="55"/>
          </p:nvPr>
        </p:nvSpPr>
        <p:spPr/>
        <p:txBody>
          <a:bodyPr/>
          <a:lstStyle>
            <a:lvl1pPr>
              <a:defRPr>
                <a:solidFill>
                  <a:schemeClr val="bg1"/>
                </a:solidFill>
              </a:defRPr>
            </a:lvl1pPr>
          </a:lstStyle>
          <a:p>
            <a:fld id="{09585EE1-6839-4EE9-86C0-7133FD093870}" type="slidenum">
              <a:rPr lang="en-AU" smtClean="0"/>
              <a:pPr/>
              <a:t>‹#›</a:t>
            </a:fld>
            <a:endParaRPr lang="en-AU"/>
          </a:p>
        </p:txBody>
      </p:sp>
    </p:spTree>
    <p:extLst>
      <p:ext uri="{BB962C8B-B14F-4D97-AF65-F5344CB8AC3E}">
        <p14:creationId xmlns:p14="http://schemas.microsoft.com/office/powerpoint/2010/main" val="1521300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0">
    <p:bg>
      <p:bgPr>
        <a:solidFill>
          <a:schemeClr val="accent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4E76B06-69F0-4B9E-B405-7EAF8A6070C4}"/>
              </a:ext>
            </a:extLst>
          </p:cNvPr>
          <p:cNvSpPr>
            <a:spLocks noGrp="1"/>
          </p:cNvSpPr>
          <p:nvPr>
            <p:ph type="body" sz="quarter" idx="12" hasCustomPrompt="1"/>
          </p:nvPr>
        </p:nvSpPr>
        <p:spPr>
          <a:xfrm>
            <a:off x="1614879" y="1197702"/>
            <a:ext cx="8962244" cy="1615963"/>
          </a:xfrm>
          <a:prstGeom prst="rect">
            <a:avLst/>
          </a:prstGeom>
        </p:spPr>
        <p:txBody>
          <a:bodyPr lIns="0" tIns="0" rIns="0" bIns="0" anchor="b">
            <a:noAutofit/>
          </a:bodyPr>
          <a:lstStyle>
            <a:lvl1pPr marL="0" indent="0">
              <a:buNone/>
              <a:defRPr sz="3199" b="1">
                <a:solidFill>
                  <a:schemeClr val="bg1"/>
                </a:solidFill>
              </a:defRPr>
            </a:lvl1pPr>
          </a:lstStyle>
          <a:p>
            <a:pPr lvl="0"/>
            <a:r>
              <a:rPr lang="en-US"/>
              <a:t>Click to add title</a:t>
            </a:r>
          </a:p>
        </p:txBody>
      </p:sp>
      <p:sp>
        <p:nvSpPr>
          <p:cNvPr id="5" name="Text Placeholder 4">
            <a:extLst>
              <a:ext uri="{FF2B5EF4-FFF2-40B4-BE49-F238E27FC236}">
                <a16:creationId xmlns:a16="http://schemas.microsoft.com/office/drawing/2014/main" id="{AE4452E2-8228-4A65-976B-7D009A59B3FF}"/>
              </a:ext>
            </a:extLst>
          </p:cNvPr>
          <p:cNvSpPr>
            <a:spLocks noGrp="1"/>
          </p:cNvSpPr>
          <p:nvPr>
            <p:ph type="body" sz="quarter" idx="13" hasCustomPrompt="1"/>
          </p:nvPr>
        </p:nvSpPr>
        <p:spPr>
          <a:xfrm>
            <a:off x="1614878" y="3069833"/>
            <a:ext cx="4206788" cy="1836312"/>
          </a:xfrm>
        </p:spPr>
        <p:txBody>
          <a:bodyPr>
            <a:no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p:txBody>
      </p:sp>
      <p:sp>
        <p:nvSpPr>
          <p:cNvPr id="8" name="Text Placeholder 4">
            <a:extLst>
              <a:ext uri="{FF2B5EF4-FFF2-40B4-BE49-F238E27FC236}">
                <a16:creationId xmlns:a16="http://schemas.microsoft.com/office/drawing/2014/main" id="{41B90DDC-8BA4-44B1-B417-B55543BFF97A}"/>
              </a:ext>
            </a:extLst>
          </p:cNvPr>
          <p:cNvSpPr>
            <a:spLocks noGrp="1"/>
          </p:cNvSpPr>
          <p:nvPr>
            <p:ph type="body" sz="quarter" idx="14" hasCustomPrompt="1"/>
          </p:nvPr>
        </p:nvSpPr>
        <p:spPr>
          <a:xfrm>
            <a:off x="6359422" y="3069833"/>
            <a:ext cx="4206788" cy="1836312"/>
          </a:xfrm>
        </p:spPr>
        <p:txBody>
          <a:bodyPr>
            <a:no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p:txBody>
      </p:sp>
      <p:cxnSp>
        <p:nvCxnSpPr>
          <p:cNvPr id="9" name="Straight Connector 8">
            <a:extLst>
              <a:ext uri="{FF2B5EF4-FFF2-40B4-BE49-F238E27FC236}">
                <a16:creationId xmlns:a16="http://schemas.microsoft.com/office/drawing/2014/main" id="{C8E70EF2-0AEF-4E92-9E7D-D3FDF1230365}"/>
              </a:ext>
            </a:extLst>
          </p:cNvPr>
          <p:cNvCxnSpPr>
            <a:cxnSpLocks/>
          </p:cNvCxnSpPr>
          <p:nvPr userDrawn="1"/>
        </p:nvCxnSpPr>
        <p:spPr>
          <a:xfrm flipV="1">
            <a:off x="0" y="2941748"/>
            <a:ext cx="5708123" cy="1"/>
          </a:xfrm>
          <a:prstGeom prst="line">
            <a:avLst/>
          </a:prstGeom>
          <a:ln w="12700" cap="rnd">
            <a:prstDash val="solid"/>
            <a:roun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6FCC662-0965-40D4-804C-236CE41F417E}"/>
              </a:ext>
            </a:extLst>
          </p:cNvPr>
          <p:cNvSpPr>
            <a:spLocks noGrp="1"/>
          </p:cNvSpPr>
          <p:nvPr>
            <p:ph type="sldNum" sz="quarter" idx="15"/>
          </p:nvPr>
        </p:nvSpPr>
        <p:spPr/>
        <p:txBody>
          <a:bodyPr/>
          <a:lstStyle>
            <a:lvl1pPr>
              <a:defRPr>
                <a:solidFill>
                  <a:schemeClr val="bg1"/>
                </a:solidFill>
              </a:defRPr>
            </a:lvl1pPr>
          </a:lstStyle>
          <a:p>
            <a:fld id="{09585EE1-6839-4EE9-86C0-7133FD093870}" type="slidenum">
              <a:rPr lang="en-AU" smtClean="0"/>
              <a:pPr/>
              <a:t>‹#›</a:t>
            </a:fld>
            <a:endParaRPr lang="en-AU"/>
          </a:p>
        </p:txBody>
      </p:sp>
    </p:spTree>
    <p:extLst>
      <p:ext uri="{BB962C8B-B14F-4D97-AF65-F5344CB8AC3E}">
        <p14:creationId xmlns:p14="http://schemas.microsoft.com/office/powerpoint/2010/main" val="316449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uble heading, intros &amp;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052" y="548217"/>
            <a:ext cx="11135783" cy="1284819"/>
          </a:xfrm>
        </p:spPr>
        <p:txBody>
          <a:bodyPr anchor="t">
            <a:noAutofit/>
          </a:bodyPr>
          <a:lstStyle>
            <a:lvl1pPr>
              <a:defRPr>
                <a:solidFill>
                  <a:schemeClr val="tx1"/>
                </a:solidFill>
              </a:defRPr>
            </a:lvl1pPr>
          </a:lstStyle>
          <a:p>
            <a:r>
              <a:rPr lang="en-GB"/>
              <a:t>Click to edit </a:t>
            </a:r>
            <a:br>
              <a:rPr lang="en-GB"/>
            </a:br>
            <a:r>
              <a:rPr lang="en-GB"/>
              <a:t>Master title style</a:t>
            </a:r>
            <a:endParaRPr lang="en-US"/>
          </a:p>
        </p:txBody>
      </p:sp>
      <p:sp>
        <p:nvSpPr>
          <p:cNvPr id="3" name="Content Placeholder 2"/>
          <p:cNvSpPr>
            <a:spLocks noGrp="1"/>
          </p:cNvSpPr>
          <p:nvPr>
            <p:ph idx="1" hasCustomPrompt="1"/>
          </p:nvPr>
        </p:nvSpPr>
        <p:spPr>
          <a:xfrm>
            <a:off x="3215219" y="2709334"/>
            <a:ext cx="2661141" cy="3600451"/>
          </a:xfrm>
          <a:prstGeom prst="rect">
            <a:avLst/>
          </a:prstGeom>
        </p:spPr>
        <p:txBody>
          <a:bodyPr>
            <a:noAutofit/>
          </a:bodyPr>
          <a:lstStyle>
            <a:lvl1pPr marL="0" indent="0">
              <a:lnSpc>
                <a:spcPct val="120000"/>
              </a:lnSpc>
              <a:spcBef>
                <a:spcPts val="800"/>
              </a:spcBef>
              <a:buNone/>
              <a:defRPr sz="1867">
                <a:solidFill>
                  <a:schemeClr val="tx2"/>
                </a:solidFill>
                <a:latin typeface="Arial" panose="020B0604020202020204" pitchFamily="34" charset="0"/>
              </a:defRPr>
            </a:lvl1pPr>
            <a:lvl2pPr marL="609402" indent="0">
              <a:buNone/>
              <a:defRPr>
                <a:solidFill>
                  <a:schemeClr val="tx2"/>
                </a:solidFill>
              </a:defRPr>
            </a:lvl2pPr>
            <a:lvl3pPr marL="1218804" indent="0">
              <a:buNone/>
              <a:defRPr>
                <a:solidFill>
                  <a:schemeClr val="tx2"/>
                </a:solidFill>
              </a:defRPr>
            </a:lvl3pPr>
            <a:lvl4pPr marL="1828205" indent="0">
              <a:buNone/>
              <a:defRPr>
                <a:solidFill>
                  <a:schemeClr val="tx2"/>
                </a:solidFill>
              </a:defRPr>
            </a:lvl4pPr>
            <a:lvl5pPr marL="2437607" indent="0">
              <a:buNone/>
              <a:defRPr>
                <a:solidFill>
                  <a:schemeClr val="tx2"/>
                </a:solidFill>
              </a:defRPr>
            </a:lvl5pPr>
          </a:lstStyle>
          <a:p>
            <a:pPr lvl="0"/>
            <a:r>
              <a:rPr lang="en-GB"/>
              <a:t>Click to edit </a:t>
            </a:r>
            <a:br>
              <a:rPr lang="en-GB"/>
            </a:br>
            <a:r>
              <a:rPr lang="en-GB"/>
              <a:t>Master text styles</a:t>
            </a:r>
            <a:endParaRPr lang="en-US"/>
          </a:p>
        </p:txBody>
      </p:sp>
      <p:sp>
        <p:nvSpPr>
          <p:cNvPr id="9" name="Text Placeholder 8">
            <a:extLst>
              <a:ext uri="{FF2B5EF4-FFF2-40B4-BE49-F238E27FC236}">
                <a16:creationId xmlns:a16="http://schemas.microsoft.com/office/drawing/2014/main" id="{8C5A62CD-BFE2-4D4F-8935-C2A70FF70291}"/>
              </a:ext>
            </a:extLst>
          </p:cNvPr>
          <p:cNvSpPr>
            <a:spLocks noGrp="1"/>
          </p:cNvSpPr>
          <p:nvPr>
            <p:ph type="body" sz="quarter" idx="16" hasCustomPrompt="1"/>
          </p:nvPr>
        </p:nvSpPr>
        <p:spPr>
          <a:xfrm>
            <a:off x="527049" y="2709335"/>
            <a:ext cx="2532504" cy="3600449"/>
          </a:xfrm>
          <a:prstGeom prst="rect">
            <a:avLst/>
          </a:prstGeom>
        </p:spPr>
        <p:txBody>
          <a:bodyPr>
            <a:noAutofit/>
          </a:bodyPr>
          <a:lstStyle>
            <a:lvl1pPr marL="0" indent="0">
              <a:lnSpc>
                <a:spcPct val="80000"/>
              </a:lnSpc>
              <a:buNone/>
              <a:defRPr sz="8797">
                <a:gradFill>
                  <a:gsLst>
                    <a:gs pos="0">
                      <a:schemeClr val="bg2"/>
                    </a:gs>
                    <a:gs pos="30000">
                      <a:schemeClr val="tx1"/>
                    </a:gs>
                    <a:gs pos="60000">
                      <a:schemeClr val="tx2"/>
                    </a:gs>
                  </a:gsLst>
                  <a:lin ang="0" scaled="0"/>
                </a:gradFill>
                <a:latin typeface="Arial" panose="020B0604020202020204" pitchFamily="34" charset="0"/>
              </a:defRPr>
            </a:lvl1pPr>
          </a:lstStyle>
          <a:p>
            <a:pPr lvl="0"/>
            <a:r>
              <a:rPr lang="en-GB"/>
              <a:t>60%</a:t>
            </a:r>
            <a:endParaRPr lang="en-US"/>
          </a:p>
        </p:txBody>
      </p:sp>
      <p:sp>
        <p:nvSpPr>
          <p:cNvPr id="5" name="Slide Number Placeholder 4">
            <a:extLst>
              <a:ext uri="{FF2B5EF4-FFF2-40B4-BE49-F238E27FC236}">
                <a16:creationId xmlns:a16="http://schemas.microsoft.com/office/drawing/2014/main" id="{2BF260AD-0663-426B-A57D-F492B1C70076}"/>
              </a:ext>
            </a:extLst>
          </p:cNvPr>
          <p:cNvSpPr>
            <a:spLocks noGrp="1"/>
          </p:cNvSpPr>
          <p:nvPr>
            <p:ph type="sldNum" sz="quarter" idx="19"/>
          </p:nvPr>
        </p:nvSpPr>
        <p:spPr/>
        <p:txBody>
          <a:bodyPr>
            <a:noAutofit/>
          </a:bodyPr>
          <a:lstStyle/>
          <a:p>
            <a:fld id="{AC586D5E-2722-0D44-AA02-B15E62DD2934}" type="slidenum">
              <a:rPr lang="en-US" smtClean="0"/>
              <a:pPr/>
              <a:t>‹#›</a:t>
            </a:fld>
            <a:endParaRPr lang="en-US"/>
          </a:p>
        </p:txBody>
      </p:sp>
      <p:sp>
        <p:nvSpPr>
          <p:cNvPr id="17" name="Text Placeholder 13">
            <a:extLst>
              <a:ext uri="{FF2B5EF4-FFF2-40B4-BE49-F238E27FC236}">
                <a16:creationId xmlns:a16="http://schemas.microsoft.com/office/drawing/2014/main" id="{32DDB218-0800-4E14-B318-A5DEBCD3C612}"/>
              </a:ext>
            </a:extLst>
          </p:cNvPr>
          <p:cNvSpPr>
            <a:spLocks noGrp="1"/>
          </p:cNvSpPr>
          <p:nvPr>
            <p:ph type="body" sz="quarter" idx="20" hasCustomPrompt="1"/>
          </p:nvPr>
        </p:nvSpPr>
        <p:spPr>
          <a:xfrm>
            <a:off x="531930" y="229437"/>
            <a:ext cx="7398608" cy="237067"/>
          </a:xfrm>
        </p:spPr>
        <p:txBody>
          <a:bodyPr anchor="ctr" anchorCtr="0">
            <a:noAutofit/>
          </a:bodyPr>
          <a:lstStyle>
            <a:lvl1pPr>
              <a:defRPr sz="1067" b="0">
                <a:solidFill>
                  <a:schemeClr val="tx1"/>
                </a:solidFill>
                <a:latin typeface="+mn-lt"/>
              </a:defRPr>
            </a:lvl1pPr>
          </a:lstStyle>
          <a:p>
            <a:pPr lvl="0"/>
            <a:r>
              <a:rPr lang="en-US"/>
              <a:t>Section heading</a:t>
            </a:r>
            <a:endParaRPr lang="en-GB"/>
          </a:p>
        </p:txBody>
      </p:sp>
      <p:sp>
        <p:nvSpPr>
          <p:cNvPr id="7" name="Text Placeholder 6">
            <a:extLst>
              <a:ext uri="{FF2B5EF4-FFF2-40B4-BE49-F238E27FC236}">
                <a16:creationId xmlns:a16="http://schemas.microsoft.com/office/drawing/2014/main" id="{F0993AD9-4B39-4387-830F-2BEC07A6CA11}"/>
              </a:ext>
            </a:extLst>
          </p:cNvPr>
          <p:cNvSpPr>
            <a:spLocks noGrp="1"/>
          </p:cNvSpPr>
          <p:nvPr>
            <p:ph type="body" sz="quarter" idx="22"/>
          </p:nvPr>
        </p:nvSpPr>
        <p:spPr>
          <a:xfrm>
            <a:off x="6096002" y="2709334"/>
            <a:ext cx="5563147" cy="3600451"/>
          </a:xfrm>
        </p:spPr>
        <p:txBody>
          <a:bodyPr>
            <a:noAutofit/>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7BB650A0-1DD8-44BF-91B4-3797F08D1160}"/>
              </a:ext>
            </a:extLst>
          </p:cNvPr>
          <p:cNvSpPr>
            <a:spLocks noGrp="1"/>
          </p:cNvSpPr>
          <p:nvPr>
            <p:ph type="ftr" sz="quarter" idx="23"/>
          </p:nvPr>
        </p:nvSpPr>
        <p:spPr/>
        <p:txBody>
          <a:bodyPr>
            <a:noAutofit/>
          </a:bodyPr>
          <a:lstStyle>
            <a:lvl1pPr>
              <a:defRPr b="0"/>
            </a:lvl1pPr>
          </a:lstStyle>
          <a:p>
            <a:r>
              <a:rPr lang="en-US"/>
              <a:t>Anglo American  /  © 2021 </a:t>
            </a:r>
          </a:p>
        </p:txBody>
      </p:sp>
      <p:sp>
        <p:nvSpPr>
          <p:cNvPr id="10" name="Text Placeholder 5">
            <a:extLst>
              <a:ext uri="{FF2B5EF4-FFF2-40B4-BE49-F238E27FC236}">
                <a16:creationId xmlns:a16="http://schemas.microsoft.com/office/drawing/2014/main" id="{A8C82892-DC49-4DAD-A4ED-4CE724DE0F19}"/>
              </a:ext>
            </a:extLst>
          </p:cNvPr>
          <p:cNvSpPr>
            <a:spLocks noGrp="1"/>
          </p:cNvSpPr>
          <p:nvPr>
            <p:ph type="body" sz="quarter" idx="21" hasCustomPrompt="1"/>
          </p:nvPr>
        </p:nvSpPr>
        <p:spPr>
          <a:xfrm>
            <a:off x="531931" y="5974429"/>
            <a:ext cx="11289655" cy="335355"/>
          </a:xfrm>
        </p:spPr>
        <p:txBody>
          <a:bodyPr anchor="b" anchorCtr="0"/>
          <a:lstStyle>
            <a:lvl1pPr>
              <a:defRPr sz="800" b="0">
                <a:solidFill>
                  <a:schemeClr val="tx1"/>
                </a:solidFill>
              </a:defRPr>
            </a:lvl1pPr>
          </a:lstStyle>
          <a:p>
            <a:pPr lvl="0"/>
            <a:r>
              <a:rPr lang="en-US"/>
              <a:t>Source or note text: </a:t>
            </a:r>
            <a:endParaRPr lang="en-GB"/>
          </a:p>
        </p:txBody>
      </p:sp>
      <p:sp>
        <p:nvSpPr>
          <p:cNvPr id="12" name="Content Placeholder 2">
            <a:extLst>
              <a:ext uri="{FF2B5EF4-FFF2-40B4-BE49-F238E27FC236}">
                <a16:creationId xmlns:a16="http://schemas.microsoft.com/office/drawing/2014/main" id="{A4DC680F-D469-45F1-8457-5F3B9EAE1F3A}"/>
              </a:ext>
            </a:extLst>
          </p:cNvPr>
          <p:cNvSpPr>
            <a:spLocks noGrp="1"/>
          </p:cNvSpPr>
          <p:nvPr>
            <p:ph idx="24"/>
          </p:nvPr>
        </p:nvSpPr>
        <p:spPr>
          <a:xfrm>
            <a:off x="527053" y="1833036"/>
            <a:ext cx="11135781" cy="676051"/>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402" indent="0">
              <a:buNone/>
              <a:defRPr>
                <a:solidFill>
                  <a:schemeClr val="tx2"/>
                </a:solidFill>
              </a:defRPr>
            </a:lvl2pPr>
            <a:lvl3pPr marL="1218804" indent="0">
              <a:buNone/>
              <a:defRPr>
                <a:solidFill>
                  <a:schemeClr val="tx2"/>
                </a:solidFill>
              </a:defRPr>
            </a:lvl3pPr>
            <a:lvl4pPr marL="1828205" indent="0">
              <a:buNone/>
              <a:defRPr>
                <a:solidFill>
                  <a:schemeClr val="tx2"/>
                </a:solidFill>
              </a:defRPr>
            </a:lvl4pPr>
            <a:lvl5pPr marL="2437607"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033436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7122E6-0AC6-4210-98C1-36A53F8C0F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5271" y="548219"/>
            <a:ext cx="2448000" cy="537476"/>
          </a:xfrm>
          <a:prstGeom prst="rect">
            <a:avLst/>
          </a:prstGeom>
        </p:spPr>
      </p:pic>
      <p:sp>
        <p:nvSpPr>
          <p:cNvPr id="2" name="Title 1"/>
          <p:cNvSpPr>
            <a:spLocks noGrp="1"/>
          </p:cNvSpPr>
          <p:nvPr>
            <p:ph type="ctrTitle" hasCustomPrompt="1"/>
          </p:nvPr>
        </p:nvSpPr>
        <p:spPr>
          <a:xfrm>
            <a:off x="534963" y="2709335"/>
            <a:ext cx="5561037" cy="1439333"/>
          </a:xfrm>
        </p:spPr>
        <p:txBody>
          <a:bodyPr lIns="0" tIns="0" rIns="0" bIns="0" anchor="ctr" anchorCtr="0">
            <a:noAutofit/>
          </a:bodyPr>
          <a:lstStyle>
            <a:lvl1pPr>
              <a:lnSpc>
                <a:spcPct val="100000"/>
              </a:lnSpc>
              <a:defRPr>
                <a:gradFill>
                  <a:gsLst>
                    <a:gs pos="0">
                      <a:schemeClr val="bg2"/>
                    </a:gs>
                    <a:gs pos="25000">
                      <a:schemeClr val="tx1"/>
                    </a:gs>
                    <a:gs pos="55000">
                      <a:schemeClr val="tx2"/>
                    </a:gs>
                  </a:gsLst>
                  <a:lin ang="0" scaled="0"/>
                </a:gradFill>
              </a:defRPr>
            </a:lvl1pPr>
          </a:lstStyle>
          <a:p>
            <a:r>
              <a:rPr lang="en-GB" dirty="0"/>
              <a:t>Click to edit </a:t>
            </a:r>
            <a:br>
              <a:rPr lang="en-GB" dirty="0"/>
            </a:br>
            <a:r>
              <a:rPr lang="en-GB" dirty="0"/>
              <a:t>Master title style</a:t>
            </a:r>
            <a:endParaRPr lang="en-US" dirty="0"/>
          </a:p>
        </p:txBody>
      </p:sp>
      <p:sp>
        <p:nvSpPr>
          <p:cNvPr id="3" name="Subtitle 2"/>
          <p:cNvSpPr>
            <a:spLocks noGrp="1"/>
          </p:cNvSpPr>
          <p:nvPr>
            <p:ph type="subTitle" idx="1"/>
          </p:nvPr>
        </p:nvSpPr>
        <p:spPr>
          <a:xfrm>
            <a:off x="535271" y="4148667"/>
            <a:ext cx="5573685" cy="719667"/>
          </a:xfrm>
          <a:prstGeom prst="rect">
            <a:avLst/>
          </a:prstGeom>
        </p:spPr>
        <p:txBody>
          <a:bodyPr lIns="0" tIns="0" rIns="0" bIns="0">
            <a:noAutofit/>
          </a:bodyPr>
          <a:lstStyle>
            <a:lvl1pPr marL="0" indent="0" algn="l">
              <a:buNone/>
              <a:defRPr sz="1867" b="0" i="0">
                <a:solidFill>
                  <a:schemeClr val="tx1"/>
                </a:solidFill>
                <a:latin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63234D72-E2B8-4553-ACE8-EB61E8CA8DA4}"/>
              </a:ext>
            </a:extLst>
          </p:cNvPr>
          <p:cNvSpPr>
            <a:spLocks noGrp="1"/>
          </p:cNvSpPr>
          <p:nvPr>
            <p:ph type="body" sz="quarter" idx="10" hasCustomPrompt="1"/>
          </p:nvPr>
        </p:nvSpPr>
        <p:spPr>
          <a:xfrm>
            <a:off x="527051" y="5902030"/>
            <a:ext cx="2210093" cy="390673"/>
          </a:xfrm>
          <a:prstGeom prst="roundRect">
            <a:avLst>
              <a:gd name="adj" fmla="val 50000"/>
            </a:avLst>
          </a:prstGeom>
          <a:solidFill>
            <a:schemeClr val="tx1"/>
          </a:solidFill>
        </p:spPr>
        <p:txBody>
          <a:bodyPr vert="horz" wrap="none" lIns="216000" tIns="36000" rIns="216000" bIns="36000" rtlCol="0" anchor="ctr" anchorCtr="1">
            <a:spAutoFit/>
          </a:bodyPr>
          <a:lstStyle>
            <a:lvl1pPr>
              <a:defRPr lang="en-GB" sz="1333" b="0" dirty="0">
                <a:solidFill>
                  <a:schemeClr val="bg1"/>
                </a:solidFill>
              </a:defRPr>
            </a:lvl1pPr>
          </a:lstStyle>
          <a:p>
            <a:pPr lvl="0">
              <a:spcBef>
                <a:spcPts val="0"/>
              </a:spcBef>
            </a:pPr>
            <a:r>
              <a:rPr lang="en-US" dirty="0"/>
              <a:t>Security Classification</a:t>
            </a:r>
            <a:endParaRPr lang="en-GB" dirty="0"/>
          </a:p>
        </p:txBody>
      </p:sp>
    </p:spTree>
    <p:extLst>
      <p:ext uri="{BB962C8B-B14F-4D97-AF65-F5344CB8AC3E}">
        <p14:creationId xmlns:p14="http://schemas.microsoft.com/office/powerpoint/2010/main" val="3768568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Custom Pic">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C1D2EB-1C0D-43FC-91D9-A95C6CB01614}"/>
              </a:ext>
            </a:extLst>
          </p:cNvPr>
          <p:cNvSpPr>
            <a:spLocks noGrp="1"/>
          </p:cNvSpPr>
          <p:nvPr>
            <p:ph type="pic" sz="quarter" idx="11" hasCustomPrompt="1"/>
          </p:nvPr>
        </p:nvSpPr>
        <p:spPr>
          <a:xfrm>
            <a:off x="-1" y="0"/>
            <a:ext cx="12192001" cy="6858000"/>
          </a:xfrm>
          <a:solidFill>
            <a:schemeClr val="bg1">
              <a:lumMod val="85000"/>
            </a:schemeClr>
          </a:solidFill>
        </p:spPr>
        <p:txBody>
          <a:bodyPr rIns="468000" anchor="ctr" anchorCtr="0"/>
          <a:lstStyle>
            <a:lvl1pPr algn="r">
              <a:defRPr>
                <a:solidFill>
                  <a:schemeClr val="tx1"/>
                </a:solidFill>
              </a:defRPr>
            </a:lvl1pPr>
          </a:lstStyle>
          <a:p>
            <a:r>
              <a:rPr lang="en-US" dirty="0"/>
              <a:t>Drag And Drop Or Copy And Paste</a:t>
            </a:r>
            <a:br>
              <a:rPr lang="en-US" dirty="0"/>
            </a:br>
            <a:r>
              <a:rPr lang="en-US" dirty="0"/>
              <a:t>Your Custom Image Here</a:t>
            </a:r>
          </a:p>
        </p:txBody>
      </p:sp>
      <p:sp>
        <p:nvSpPr>
          <p:cNvPr id="2" name="Title 1"/>
          <p:cNvSpPr>
            <a:spLocks noGrp="1"/>
          </p:cNvSpPr>
          <p:nvPr>
            <p:ph type="ctrTitle" hasCustomPrompt="1"/>
          </p:nvPr>
        </p:nvSpPr>
        <p:spPr>
          <a:xfrm>
            <a:off x="526757" y="2709335"/>
            <a:ext cx="5569243" cy="1439333"/>
          </a:xfrm>
        </p:spPr>
        <p:txBody>
          <a:bodyPr anchor="ctr" anchorCtr="0">
            <a:noAutofit/>
          </a:bodyPr>
          <a:lstStyle>
            <a:lvl1pPr>
              <a:lnSpc>
                <a:spcPct val="100000"/>
              </a:lnSpc>
              <a:defRPr>
                <a:gradFill>
                  <a:gsLst>
                    <a:gs pos="0">
                      <a:schemeClr val="bg2"/>
                    </a:gs>
                    <a:gs pos="30000">
                      <a:schemeClr val="tx1"/>
                    </a:gs>
                    <a:gs pos="60000">
                      <a:schemeClr val="tx2"/>
                    </a:gs>
                  </a:gsLst>
                  <a:lin ang="0" scaled="0"/>
                </a:gradFill>
              </a:defRPr>
            </a:lvl1pPr>
          </a:lstStyle>
          <a:p>
            <a:r>
              <a:rPr lang="en-GB" dirty="0"/>
              <a:t>Click to edit </a:t>
            </a:r>
            <a:br>
              <a:rPr lang="en-GB" dirty="0"/>
            </a:br>
            <a:r>
              <a:rPr lang="en-GB" dirty="0"/>
              <a:t>Master title style</a:t>
            </a:r>
            <a:endParaRPr lang="en-US" dirty="0"/>
          </a:p>
        </p:txBody>
      </p:sp>
      <p:sp>
        <p:nvSpPr>
          <p:cNvPr id="8" name="Subtitle 2">
            <a:extLst>
              <a:ext uri="{FF2B5EF4-FFF2-40B4-BE49-F238E27FC236}">
                <a16:creationId xmlns:a16="http://schemas.microsoft.com/office/drawing/2014/main" id="{932C071A-6A2D-4184-A484-D1696B508CCB}"/>
              </a:ext>
            </a:extLst>
          </p:cNvPr>
          <p:cNvSpPr>
            <a:spLocks noGrp="1"/>
          </p:cNvSpPr>
          <p:nvPr>
            <p:ph type="subTitle" idx="1"/>
          </p:nvPr>
        </p:nvSpPr>
        <p:spPr>
          <a:xfrm>
            <a:off x="535271" y="4148667"/>
            <a:ext cx="5573685" cy="719667"/>
          </a:xfrm>
          <a:prstGeom prst="rect">
            <a:avLst/>
          </a:prstGeom>
        </p:spPr>
        <p:txBody>
          <a:bodyPr lIns="0" tIns="0" rIns="0" bIns="0">
            <a:noAutofit/>
          </a:bodyPr>
          <a:lstStyle>
            <a:lvl1pPr marL="0" indent="0" algn="l">
              <a:buNone/>
              <a:defRPr sz="1867" b="0" i="0">
                <a:solidFill>
                  <a:schemeClr val="tx1"/>
                </a:solidFill>
                <a:latin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0" name="Text Placeholder 7">
            <a:extLst>
              <a:ext uri="{FF2B5EF4-FFF2-40B4-BE49-F238E27FC236}">
                <a16:creationId xmlns:a16="http://schemas.microsoft.com/office/drawing/2014/main" id="{EF240C88-79AB-4ECC-A804-75AB01F82ECF}"/>
              </a:ext>
            </a:extLst>
          </p:cNvPr>
          <p:cNvSpPr>
            <a:spLocks noGrp="1"/>
          </p:cNvSpPr>
          <p:nvPr>
            <p:ph type="body" sz="quarter" idx="10" hasCustomPrompt="1"/>
          </p:nvPr>
        </p:nvSpPr>
        <p:spPr>
          <a:xfrm>
            <a:off x="527051" y="5902030"/>
            <a:ext cx="2210093" cy="390673"/>
          </a:xfrm>
          <a:prstGeom prst="roundRect">
            <a:avLst>
              <a:gd name="adj" fmla="val 50000"/>
            </a:avLst>
          </a:prstGeom>
          <a:solidFill>
            <a:schemeClr val="tx1"/>
          </a:solidFill>
        </p:spPr>
        <p:txBody>
          <a:bodyPr vert="horz" wrap="none" lIns="216000" tIns="36000" rIns="216000" bIns="36000" rtlCol="0" anchor="ctr" anchorCtr="1">
            <a:spAutoFit/>
          </a:bodyPr>
          <a:lstStyle>
            <a:lvl1pPr>
              <a:defRPr lang="en-GB" sz="1333" b="0" dirty="0">
                <a:solidFill>
                  <a:schemeClr val="bg1"/>
                </a:solidFill>
              </a:defRPr>
            </a:lvl1pPr>
          </a:lstStyle>
          <a:p>
            <a:pPr lvl="0">
              <a:spcBef>
                <a:spcPts val="0"/>
              </a:spcBef>
            </a:pPr>
            <a:r>
              <a:rPr lang="en-US" dirty="0"/>
              <a:t>Security Classification</a:t>
            </a:r>
            <a:endParaRPr lang="en-GB" dirty="0"/>
          </a:p>
        </p:txBody>
      </p:sp>
      <p:pic>
        <p:nvPicPr>
          <p:cNvPr id="7" name="Picture 6">
            <a:extLst>
              <a:ext uri="{FF2B5EF4-FFF2-40B4-BE49-F238E27FC236}">
                <a16:creationId xmlns:a16="http://schemas.microsoft.com/office/drawing/2014/main" id="{74FA7539-070D-4190-BFCD-7B02BB5508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5271" y="548219"/>
            <a:ext cx="2448000" cy="537476"/>
          </a:xfrm>
          <a:prstGeom prst="rect">
            <a:avLst/>
          </a:prstGeom>
        </p:spPr>
      </p:pic>
    </p:spTree>
    <p:extLst>
      <p:ext uri="{BB962C8B-B14F-4D97-AF65-F5344CB8AC3E}">
        <p14:creationId xmlns:p14="http://schemas.microsoft.com/office/powerpoint/2010/main" val="2509147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C8EF43D-3095-874F-80FE-644D4133E8B7}"/>
              </a:ext>
            </a:extLst>
          </p:cNvPr>
          <p:cNvSpPr>
            <a:spLocks noGrp="1"/>
          </p:cNvSpPr>
          <p:nvPr>
            <p:ph type="body" idx="1" hasCustomPrompt="1"/>
          </p:nvPr>
        </p:nvSpPr>
        <p:spPr>
          <a:xfrm>
            <a:off x="527051" y="2709334"/>
            <a:ext cx="8449733" cy="1439333"/>
          </a:xfrm>
          <a:prstGeom prst="rect">
            <a:avLst/>
          </a:prstGeom>
        </p:spPr>
        <p:txBody>
          <a:bodyPr anchor="ctr">
            <a:noAutofit/>
          </a:bodyPr>
          <a:lstStyle>
            <a:lvl1pPr marL="0" indent="0">
              <a:buNone/>
              <a:defRPr sz="3733" b="0">
                <a:solidFill>
                  <a:schemeClr val="bg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dirty="0"/>
              <a:t>Click to edit </a:t>
            </a:r>
            <a:br>
              <a:rPr lang="en-GB" dirty="0"/>
            </a:br>
            <a:r>
              <a:rPr lang="en-GB" dirty="0"/>
              <a:t>Master text styles</a:t>
            </a:r>
          </a:p>
        </p:txBody>
      </p:sp>
      <p:sp>
        <p:nvSpPr>
          <p:cNvPr id="3" name="Slide Number Placeholder 2">
            <a:extLst>
              <a:ext uri="{FF2B5EF4-FFF2-40B4-BE49-F238E27FC236}">
                <a16:creationId xmlns:a16="http://schemas.microsoft.com/office/drawing/2014/main" id="{C9C343D5-0939-42DF-BECD-BCDEB5CCA603}"/>
              </a:ext>
            </a:extLst>
          </p:cNvPr>
          <p:cNvSpPr>
            <a:spLocks noGrp="1"/>
          </p:cNvSpPr>
          <p:nvPr>
            <p:ph type="sldNum" sz="quarter" idx="11"/>
          </p:nvPr>
        </p:nvSpPr>
        <p:spPr/>
        <p:txBody>
          <a:bodyPr/>
          <a:lstStyle>
            <a:lvl1pPr>
              <a:defRPr>
                <a:solidFill>
                  <a:schemeClr val="bg1"/>
                </a:solidFill>
              </a:defRPr>
            </a:lvl1pPr>
          </a:lstStyle>
          <a:p>
            <a:fld id="{AC586D5E-2722-0D44-AA02-B15E62DD2934}" type="slidenum">
              <a:rPr lang="en-US" smtClean="0"/>
              <a:pPr/>
              <a:t>‹#›</a:t>
            </a:fld>
            <a:endParaRPr lang="en-US" dirty="0"/>
          </a:p>
        </p:txBody>
      </p:sp>
      <p:sp>
        <p:nvSpPr>
          <p:cNvPr id="15" name="Footer Placeholder 3">
            <a:extLst>
              <a:ext uri="{FF2B5EF4-FFF2-40B4-BE49-F238E27FC236}">
                <a16:creationId xmlns:a16="http://schemas.microsoft.com/office/drawing/2014/main" id="{4A0FDDF8-BD4C-4A81-8DA4-3CC364917563}"/>
              </a:ext>
            </a:extLst>
          </p:cNvPr>
          <p:cNvSpPr>
            <a:spLocks noGrp="1"/>
          </p:cNvSpPr>
          <p:nvPr>
            <p:ph type="ftr" sz="quarter" idx="12"/>
          </p:nvPr>
        </p:nvSpPr>
        <p:spPr>
          <a:xfrm>
            <a:off x="527052" y="6510032"/>
            <a:ext cx="10591857" cy="143629"/>
          </a:xfrm>
        </p:spPr>
        <p:txBody>
          <a:bodyPr/>
          <a:lstStyle>
            <a:lvl1pPr>
              <a:defRPr b="0">
                <a:solidFill>
                  <a:schemeClr val="bg1"/>
                </a:solidFill>
              </a:defRPr>
            </a:lvl1pPr>
          </a:lstStyle>
          <a:p>
            <a:r>
              <a:rPr lang="en-US"/>
              <a:t>Anglo American  /  © 2021 </a:t>
            </a:r>
            <a:endParaRPr lang="en-US" dirty="0"/>
          </a:p>
        </p:txBody>
      </p:sp>
    </p:spTree>
    <p:extLst>
      <p:ext uri="{BB962C8B-B14F-4D97-AF65-F5344CB8AC3E}">
        <p14:creationId xmlns:p14="http://schemas.microsoft.com/office/powerpoint/2010/main" val="295651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solidFill>
        <a:effectLst/>
      </p:bgPr>
    </p:bg>
    <p:spTree>
      <p:nvGrpSpPr>
        <p:cNvPr id="1" name=""/>
        <p:cNvGrpSpPr/>
        <p:nvPr/>
      </p:nvGrpSpPr>
      <p:grpSpPr>
        <a:xfrm>
          <a:off x="0" y="0"/>
          <a:ext cx="0" cy="0"/>
          <a:chOff x="0" y="0"/>
          <a:chExt cx="0" cy="0"/>
        </a:xfrm>
      </p:grpSpPr>
      <p:sp>
        <p:nvSpPr>
          <p:cNvPr id="9" name="Picture Placeholder 35">
            <a:extLst>
              <a:ext uri="{FF2B5EF4-FFF2-40B4-BE49-F238E27FC236}">
                <a16:creationId xmlns:a16="http://schemas.microsoft.com/office/drawing/2014/main" id="{7BFC63D6-6981-48D5-9254-FA87F1A4FD88}"/>
              </a:ext>
            </a:extLst>
          </p:cNvPr>
          <p:cNvSpPr>
            <a:spLocks noGrp="1"/>
          </p:cNvSpPr>
          <p:nvPr>
            <p:ph type="pic" sz="quarter" idx="16" hasCustomPrompt="1"/>
          </p:nvPr>
        </p:nvSpPr>
        <p:spPr>
          <a:xfrm>
            <a:off x="6122660" y="0"/>
            <a:ext cx="6069341" cy="6858000"/>
          </a:xfrm>
          <a:custGeom>
            <a:avLst/>
            <a:gdLst>
              <a:gd name="connsiteX0" fmla="*/ 0 w 4552006"/>
              <a:gd name="connsiteY0" fmla="*/ 0 h 5143500"/>
              <a:gd name="connsiteX1" fmla="*/ 4552006 w 4552006"/>
              <a:gd name="connsiteY1" fmla="*/ 0 h 5143500"/>
              <a:gd name="connsiteX2" fmla="*/ 4552006 w 4552006"/>
              <a:gd name="connsiteY2" fmla="*/ 5143500 h 5143500"/>
              <a:gd name="connsiteX3" fmla="*/ 0 w 4552006"/>
              <a:gd name="connsiteY3" fmla="*/ 5143500 h 5143500"/>
              <a:gd name="connsiteX4" fmla="*/ 1307 w 4552006"/>
              <a:gd name="connsiteY4" fmla="*/ 5140187 h 5143500"/>
              <a:gd name="connsiteX5" fmla="*/ 454584 w 4552006"/>
              <a:gd name="connsiteY5" fmla="*/ 2571750 h 5143500"/>
              <a:gd name="connsiteX6" fmla="*/ 1307 w 4552006"/>
              <a:gd name="connsiteY6" fmla="*/ 331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2006" h="5143500">
                <a:moveTo>
                  <a:pt x="0" y="0"/>
                </a:moveTo>
                <a:lnTo>
                  <a:pt x="4552006" y="0"/>
                </a:lnTo>
                <a:lnTo>
                  <a:pt x="4552006" y="5143500"/>
                </a:lnTo>
                <a:lnTo>
                  <a:pt x="0" y="5143500"/>
                </a:lnTo>
                <a:lnTo>
                  <a:pt x="1307" y="5140187"/>
                </a:lnTo>
                <a:cubicBezTo>
                  <a:pt x="294548" y="4339307"/>
                  <a:pt x="454584" y="3474218"/>
                  <a:pt x="454584" y="2571750"/>
                </a:cubicBezTo>
                <a:cubicBezTo>
                  <a:pt x="454584" y="1669282"/>
                  <a:pt x="294548" y="804193"/>
                  <a:pt x="1307" y="3314"/>
                </a:cubicBezTo>
                <a:close/>
              </a:path>
            </a:pathLst>
          </a:custGeom>
          <a:solidFill>
            <a:schemeClr val="bg1">
              <a:lumMod val="85000"/>
            </a:schemeClr>
          </a:solidFill>
        </p:spPr>
        <p:txBody>
          <a:bodyPr vert="horz" lIns="0" tIns="0" rIns="0" bIns="0" rtlCol="0" anchor="ctr" anchorCtr="1">
            <a:noAutofit/>
          </a:bodyPr>
          <a:lstStyle>
            <a:lvl1pPr algn="ctr">
              <a:defRPr lang="en-US" sz="1200" dirty="0">
                <a:solidFill>
                  <a:schemeClr val="tx1"/>
                </a:solidFill>
              </a:defRPr>
            </a:lvl1pPr>
          </a:lstStyle>
          <a:p>
            <a:pPr lvl="0" algn="ctr"/>
            <a:r>
              <a:rPr lang="en-US" dirty="0"/>
              <a:t>Drag And Drop Or Copy And Paste</a:t>
            </a:r>
            <a:br>
              <a:rPr lang="en-US" dirty="0"/>
            </a:br>
            <a:r>
              <a:rPr lang="en-US" dirty="0"/>
              <a:t>Your Custom Image Here</a:t>
            </a:r>
          </a:p>
        </p:txBody>
      </p:sp>
      <p:sp>
        <p:nvSpPr>
          <p:cNvPr id="7" name="Text Placeholder 2">
            <a:extLst>
              <a:ext uri="{FF2B5EF4-FFF2-40B4-BE49-F238E27FC236}">
                <a16:creationId xmlns:a16="http://schemas.microsoft.com/office/drawing/2014/main" id="{8C8EF43D-3095-874F-80FE-644D4133E8B7}"/>
              </a:ext>
            </a:extLst>
          </p:cNvPr>
          <p:cNvSpPr>
            <a:spLocks noGrp="1"/>
          </p:cNvSpPr>
          <p:nvPr>
            <p:ph type="body" idx="1" hasCustomPrompt="1"/>
          </p:nvPr>
        </p:nvSpPr>
        <p:spPr>
          <a:xfrm>
            <a:off x="527051" y="2709334"/>
            <a:ext cx="5568949" cy="1439333"/>
          </a:xfrm>
          <a:prstGeom prst="rect">
            <a:avLst/>
          </a:prstGeom>
        </p:spPr>
        <p:txBody>
          <a:bodyPr lIns="0" tIns="0" rIns="0" bIns="0" anchor="ctr">
            <a:noAutofit/>
          </a:bodyPr>
          <a:lstStyle>
            <a:lvl1pPr marL="0" indent="0">
              <a:buNone/>
              <a:defRPr sz="3733" b="0">
                <a:solidFill>
                  <a:schemeClr val="tx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dirty="0"/>
              <a:t>Click to edit </a:t>
            </a:r>
            <a:br>
              <a:rPr lang="en-GB" dirty="0"/>
            </a:br>
            <a:r>
              <a:rPr lang="en-GB" dirty="0"/>
              <a:t>Master text styles</a:t>
            </a:r>
          </a:p>
        </p:txBody>
      </p:sp>
      <p:sp>
        <p:nvSpPr>
          <p:cNvPr id="3" name="Slide Number Placeholder 2">
            <a:extLst>
              <a:ext uri="{FF2B5EF4-FFF2-40B4-BE49-F238E27FC236}">
                <a16:creationId xmlns:a16="http://schemas.microsoft.com/office/drawing/2014/main" id="{43AEAC30-3E20-47F8-84CD-ED91A814E8B4}"/>
              </a:ext>
            </a:extLst>
          </p:cNvPr>
          <p:cNvSpPr>
            <a:spLocks noGrp="1"/>
          </p:cNvSpPr>
          <p:nvPr>
            <p:ph type="sldNum" sz="quarter" idx="11"/>
          </p:nvPr>
        </p:nvSpPr>
        <p:spPr/>
        <p:txBody>
          <a:bodyPr/>
          <a:lstStyle/>
          <a:p>
            <a:fld id="{AC586D5E-2722-0D44-AA02-B15E62DD2934}" type="slidenum">
              <a:rPr lang="en-US" smtClean="0"/>
              <a:pPr/>
              <a:t>‹#›</a:t>
            </a:fld>
            <a:endParaRPr lang="en-US" dirty="0"/>
          </a:p>
        </p:txBody>
      </p:sp>
      <p:sp>
        <p:nvSpPr>
          <p:cNvPr id="5" name="Footer Placeholder 4">
            <a:extLst>
              <a:ext uri="{FF2B5EF4-FFF2-40B4-BE49-F238E27FC236}">
                <a16:creationId xmlns:a16="http://schemas.microsoft.com/office/drawing/2014/main" id="{9701A835-B48D-464C-8BD0-1D232EEA6865}"/>
              </a:ext>
            </a:extLst>
          </p:cNvPr>
          <p:cNvSpPr>
            <a:spLocks noGrp="1"/>
          </p:cNvSpPr>
          <p:nvPr>
            <p:ph type="ftr" sz="quarter" idx="12"/>
          </p:nvPr>
        </p:nvSpPr>
        <p:spPr/>
        <p:txBody>
          <a:bodyPr/>
          <a:lstStyle>
            <a:lvl1pPr>
              <a:defRPr b="0"/>
            </a:lvl1pPr>
          </a:lstStyle>
          <a:p>
            <a:r>
              <a:rPr lang="en-US"/>
              <a:t>Anglo American  /  © 2021 </a:t>
            </a:r>
          </a:p>
        </p:txBody>
      </p:sp>
    </p:spTree>
    <p:extLst>
      <p:ext uri="{BB962C8B-B14F-4D97-AF65-F5344CB8AC3E}">
        <p14:creationId xmlns:p14="http://schemas.microsoft.com/office/powerpoint/2010/main" val="31539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solidFill>
        <a:effectLst/>
      </p:bgPr>
    </p:bg>
    <p:spTree>
      <p:nvGrpSpPr>
        <p:cNvPr id="1" name=""/>
        <p:cNvGrpSpPr/>
        <p:nvPr/>
      </p:nvGrpSpPr>
      <p:grpSpPr>
        <a:xfrm>
          <a:off x="0" y="0"/>
          <a:ext cx="0" cy="0"/>
          <a:chOff x="0" y="0"/>
          <a:chExt cx="0" cy="0"/>
        </a:xfrm>
      </p:grpSpPr>
      <p:sp>
        <p:nvSpPr>
          <p:cNvPr id="9" name="Picture Placeholder 35">
            <a:extLst>
              <a:ext uri="{FF2B5EF4-FFF2-40B4-BE49-F238E27FC236}">
                <a16:creationId xmlns:a16="http://schemas.microsoft.com/office/drawing/2014/main" id="{7BFC63D6-6981-48D5-9254-FA87F1A4FD88}"/>
              </a:ext>
            </a:extLst>
          </p:cNvPr>
          <p:cNvSpPr>
            <a:spLocks noGrp="1"/>
          </p:cNvSpPr>
          <p:nvPr>
            <p:ph type="pic" sz="quarter" idx="16" hasCustomPrompt="1"/>
          </p:nvPr>
        </p:nvSpPr>
        <p:spPr>
          <a:xfrm>
            <a:off x="6122660" y="0"/>
            <a:ext cx="6069341" cy="6858000"/>
          </a:xfrm>
          <a:custGeom>
            <a:avLst/>
            <a:gdLst>
              <a:gd name="connsiteX0" fmla="*/ 0 w 4552006"/>
              <a:gd name="connsiteY0" fmla="*/ 0 h 5143500"/>
              <a:gd name="connsiteX1" fmla="*/ 4552006 w 4552006"/>
              <a:gd name="connsiteY1" fmla="*/ 0 h 5143500"/>
              <a:gd name="connsiteX2" fmla="*/ 4552006 w 4552006"/>
              <a:gd name="connsiteY2" fmla="*/ 5143500 h 5143500"/>
              <a:gd name="connsiteX3" fmla="*/ 0 w 4552006"/>
              <a:gd name="connsiteY3" fmla="*/ 5143500 h 5143500"/>
              <a:gd name="connsiteX4" fmla="*/ 1307 w 4552006"/>
              <a:gd name="connsiteY4" fmla="*/ 5140187 h 5143500"/>
              <a:gd name="connsiteX5" fmla="*/ 454584 w 4552006"/>
              <a:gd name="connsiteY5" fmla="*/ 2571750 h 5143500"/>
              <a:gd name="connsiteX6" fmla="*/ 1307 w 4552006"/>
              <a:gd name="connsiteY6" fmla="*/ 331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2006" h="5143500">
                <a:moveTo>
                  <a:pt x="0" y="0"/>
                </a:moveTo>
                <a:lnTo>
                  <a:pt x="4552006" y="0"/>
                </a:lnTo>
                <a:lnTo>
                  <a:pt x="4552006" y="5143500"/>
                </a:lnTo>
                <a:lnTo>
                  <a:pt x="0" y="5143500"/>
                </a:lnTo>
                <a:lnTo>
                  <a:pt x="1307" y="5140187"/>
                </a:lnTo>
                <a:cubicBezTo>
                  <a:pt x="294548" y="4339307"/>
                  <a:pt x="454584" y="3474218"/>
                  <a:pt x="454584" y="2571750"/>
                </a:cubicBezTo>
                <a:cubicBezTo>
                  <a:pt x="454584" y="1669282"/>
                  <a:pt x="294548" y="804193"/>
                  <a:pt x="1307" y="3314"/>
                </a:cubicBezTo>
                <a:close/>
              </a:path>
            </a:pathLst>
          </a:custGeom>
          <a:solidFill>
            <a:schemeClr val="bg1">
              <a:lumMod val="85000"/>
            </a:schemeClr>
          </a:solidFill>
        </p:spPr>
        <p:txBody>
          <a:bodyPr vert="horz" lIns="0" tIns="0" rIns="0" bIns="0" rtlCol="0" anchor="ctr" anchorCtr="1">
            <a:noAutofit/>
          </a:bodyPr>
          <a:lstStyle>
            <a:lvl1pPr algn="ctr">
              <a:defRPr lang="en-US" sz="1200" dirty="0">
                <a:solidFill>
                  <a:schemeClr val="tx1"/>
                </a:solidFill>
              </a:defRPr>
            </a:lvl1pPr>
          </a:lstStyle>
          <a:p>
            <a:pPr lvl="0" algn="ctr"/>
            <a:r>
              <a:rPr lang="en-US"/>
              <a:t>Drag And Drop Or Copy And Paste</a:t>
            </a:r>
            <a:br>
              <a:rPr lang="en-US"/>
            </a:br>
            <a:r>
              <a:rPr lang="en-US"/>
              <a:t>Your Custom Image Here</a:t>
            </a:r>
          </a:p>
        </p:txBody>
      </p:sp>
      <p:sp>
        <p:nvSpPr>
          <p:cNvPr id="7" name="Text Placeholder 2">
            <a:extLst>
              <a:ext uri="{FF2B5EF4-FFF2-40B4-BE49-F238E27FC236}">
                <a16:creationId xmlns:a16="http://schemas.microsoft.com/office/drawing/2014/main" id="{8C8EF43D-3095-874F-80FE-644D4133E8B7}"/>
              </a:ext>
            </a:extLst>
          </p:cNvPr>
          <p:cNvSpPr>
            <a:spLocks noGrp="1"/>
          </p:cNvSpPr>
          <p:nvPr>
            <p:ph type="body" idx="1" hasCustomPrompt="1"/>
          </p:nvPr>
        </p:nvSpPr>
        <p:spPr>
          <a:xfrm>
            <a:off x="527051" y="2709334"/>
            <a:ext cx="5568949" cy="1439333"/>
          </a:xfrm>
          <a:prstGeom prst="rect">
            <a:avLst/>
          </a:prstGeom>
        </p:spPr>
        <p:txBody>
          <a:bodyPr lIns="0" tIns="0" rIns="0" bIns="0" anchor="ctr">
            <a:noAutofit/>
          </a:bodyPr>
          <a:lstStyle>
            <a:lvl1pPr marL="0" indent="0">
              <a:buNone/>
              <a:defRPr sz="3733" b="0">
                <a:solidFill>
                  <a:schemeClr val="tx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a:t>
            </a:r>
            <a:br>
              <a:rPr lang="en-GB"/>
            </a:br>
            <a:r>
              <a:rPr lang="en-GB"/>
              <a:t>Master text styles</a:t>
            </a:r>
          </a:p>
        </p:txBody>
      </p:sp>
      <p:sp>
        <p:nvSpPr>
          <p:cNvPr id="3" name="Slide Number Placeholder 2">
            <a:extLst>
              <a:ext uri="{FF2B5EF4-FFF2-40B4-BE49-F238E27FC236}">
                <a16:creationId xmlns:a16="http://schemas.microsoft.com/office/drawing/2014/main" id="{43AEAC30-3E20-47F8-84CD-ED91A814E8B4}"/>
              </a:ext>
            </a:extLst>
          </p:cNvPr>
          <p:cNvSpPr>
            <a:spLocks noGrp="1"/>
          </p:cNvSpPr>
          <p:nvPr>
            <p:ph type="sldNum" sz="quarter" idx="11"/>
          </p:nvPr>
        </p:nvSpPr>
        <p:spPr/>
        <p:txBody>
          <a:bodyPr/>
          <a:lstStyle/>
          <a:p>
            <a:fld id="{AC586D5E-2722-0D44-AA02-B15E62DD2934}" type="slidenum">
              <a:rPr lang="en-US" smtClean="0"/>
              <a:pPr/>
              <a:t>‹#›</a:t>
            </a:fld>
            <a:endParaRPr lang="en-US"/>
          </a:p>
        </p:txBody>
      </p:sp>
      <p:sp>
        <p:nvSpPr>
          <p:cNvPr id="5" name="Footer Placeholder 4">
            <a:extLst>
              <a:ext uri="{FF2B5EF4-FFF2-40B4-BE49-F238E27FC236}">
                <a16:creationId xmlns:a16="http://schemas.microsoft.com/office/drawing/2014/main" id="{9701A835-B48D-464C-8BD0-1D232EEA6865}"/>
              </a:ext>
            </a:extLst>
          </p:cNvPr>
          <p:cNvSpPr>
            <a:spLocks noGrp="1"/>
          </p:cNvSpPr>
          <p:nvPr>
            <p:ph type="ftr" sz="quarter" idx="12"/>
          </p:nvPr>
        </p:nvSpPr>
        <p:spPr/>
        <p:txBody>
          <a:bodyPr/>
          <a:lstStyle>
            <a:lvl1pPr>
              <a:defRPr b="0"/>
            </a:lvl1pPr>
          </a:lstStyle>
          <a:p>
            <a:r>
              <a:rPr lang="en-US"/>
              <a:t>Anglo American  /  © 2021 </a:t>
            </a:r>
          </a:p>
        </p:txBody>
      </p:sp>
    </p:spTree>
    <p:extLst>
      <p:ext uri="{BB962C8B-B14F-4D97-AF65-F5344CB8AC3E}">
        <p14:creationId xmlns:p14="http://schemas.microsoft.com/office/powerpoint/2010/main" val="3238389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Blue">
    <p:bg>
      <p:bgPr>
        <a:gradFill>
          <a:gsLst>
            <a:gs pos="86500">
              <a:srgbClr val="0047D1"/>
            </a:gs>
            <a:gs pos="73000">
              <a:srgbClr val="002CB4"/>
            </a:gs>
            <a:gs pos="56000">
              <a:srgbClr val="00169D"/>
            </a:gs>
            <a:gs pos="0">
              <a:srgbClr val="000086"/>
            </a:gs>
            <a:gs pos="100000">
              <a:srgbClr val="0071FD"/>
            </a:gs>
          </a:gsLst>
          <a:lin ang="198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2" y="1221317"/>
            <a:ext cx="8449733" cy="2207683"/>
          </a:xfrm>
          <a:prstGeom prst="rect">
            <a:avLst/>
          </a:prstGeom>
        </p:spPr>
        <p:txBody>
          <a:bodyPr>
            <a:noAutofit/>
          </a:bodyPr>
          <a:lstStyle>
            <a:lvl1pPr marL="158396" indent="-158396">
              <a:buNone/>
              <a:defRPr sz="3200" b="0">
                <a:solidFill>
                  <a:schemeClr val="bg1"/>
                </a:solidFill>
                <a:latin typeface="Arial" panose="020B0604020202020204" pitchFamily="34" charset="0"/>
              </a:defRPr>
            </a:lvl1pPr>
            <a:lvl2pPr marL="609585" indent="0">
              <a:buNone/>
              <a:defRPr sz="3200">
                <a:solidFill>
                  <a:schemeClr val="bg1"/>
                </a:solidFill>
              </a:defRPr>
            </a:lvl2pPr>
            <a:lvl3pPr marL="1219170" indent="0">
              <a:buNone/>
              <a:defRPr sz="3200">
                <a:solidFill>
                  <a:schemeClr val="bg1"/>
                </a:solidFill>
              </a:defRPr>
            </a:lvl3pPr>
            <a:lvl4pPr marL="1828754" indent="0">
              <a:buNone/>
              <a:defRPr sz="3200">
                <a:solidFill>
                  <a:schemeClr val="bg1"/>
                </a:solidFill>
              </a:defRPr>
            </a:lvl4pPr>
            <a:lvl5pPr marL="2438339" indent="0">
              <a:buNone/>
              <a:defRPr sz="3200">
                <a:solidFill>
                  <a:schemeClr val="bg1"/>
                </a:solidFill>
              </a:defRPr>
            </a:lvl5pPr>
            <a:lvl6pPr>
              <a:defRPr sz="2400"/>
            </a:lvl6pPr>
            <a:lvl7pPr>
              <a:defRPr sz="2400"/>
            </a:lvl7pPr>
            <a:lvl8pPr>
              <a:defRPr sz="2400"/>
            </a:lvl8pPr>
            <a:lvl9pPr>
              <a:defRPr sz="2400"/>
            </a:lvl9pPr>
          </a:lstStyle>
          <a:p>
            <a:pPr lvl="0"/>
            <a:r>
              <a:rPr lang="en-US"/>
              <a:t>Click to edit Master text styles</a:t>
            </a:r>
          </a:p>
        </p:txBody>
      </p:sp>
      <p:sp>
        <p:nvSpPr>
          <p:cNvPr id="15" name="Text Placeholder 14">
            <a:extLst>
              <a:ext uri="{FF2B5EF4-FFF2-40B4-BE49-F238E27FC236}">
                <a16:creationId xmlns:a16="http://schemas.microsoft.com/office/drawing/2014/main" id="{CA0504AF-EACC-994F-8D40-535CEE9663DC}"/>
              </a:ext>
            </a:extLst>
          </p:cNvPr>
          <p:cNvSpPr>
            <a:spLocks noGrp="1"/>
          </p:cNvSpPr>
          <p:nvPr>
            <p:ph type="body" sz="quarter" idx="10"/>
          </p:nvPr>
        </p:nvSpPr>
        <p:spPr>
          <a:xfrm>
            <a:off x="527051" y="3429000"/>
            <a:ext cx="8449735" cy="719667"/>
          </a:xfrm>
          <a:prstGeom prst="rect">
            <a:avLst/>
          </a:prstGeom>
        </p:spPr>
        <p:txBody>
          <a:bodyPr>
            <a:noAutofit/>
          </a:bodyPr>
          <a:lstStyle>
            <a:lvl1pPr marL="0" indent="0">
              <a:buNone/>
              <a:defRPr sz="1200" b="0">
                <a:solidFill>
                  <a:schemeClr val="bg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0251AEA7-522A-440C-8145-8F221BBC1C19}"/>
              </a:ext>
            </a:extLst>
          </p:cNvPr>
          <p:cNvSpPr>
            <a:spLocks noGrp="1"/>
          </p:cNvSpPr>
          <p:nvPr>
            <p:ph type="sldNum" sz="quarter" idx="12"/>
          </p:nvPr>
        </p:nvSpPr>
        <p:spPr/>
        <p:txBody>
          <a:bodyPr/>
          <a:lstStyle>
            <a:lvl1pPr>
              <a:defRPr>
                <a:solidFill>
                  <a:schemeClr val="bg1"/>
                </a:solidFill>
              </a:defRPr>
            </a:lvl1pPr>
          </a:lstStyle>
          <a:p>
            <a:fld id="{AC586D5E-2722-0D44-AA02-B15E62DD2934}" type="slidenum">
              <a:rPr lang="en-US" smtClean="0"/>
              <a:pPr/>
              <a:t>‹#›</a:t>
            </a:fld>
            <a:endParaRPr lang="en-US" dirty="0"/>
          </a:p>
        </p:txBody>
      </p:sp>
      <p:sp>
        <p:nvSpPr>
          <p:cNvPr id="12" name="Footer Placeholder 3">
            <a:extLst>
              <a:ext uri="{FF2B5EF4-FFF2-40B4-BE49-F238E27FC236}">
                <a16:creationId xmlns:a16="http://schemas.microsoft.com/office/drawing/2014/main" id="{4DE8FF10-90AA-4FDC-9D19-C933C72A38DD}"/>
              </a:ext>
            </a:extLst>
          </p:cNvPr>
          <p:cNvSpPr>
            <a:spLocks noGrp="1"/>
          </p:cNvSpPr>
          <p:nvPr>
            <p:ph type="ftr" sz="quarter" idx="13"/>
          </p:nvPr>
        </p:nvSpPr>
        <p:spPr>
          <a:xfrm>
            <a:off x="527052" y="6510032"/>
            <a:ext cx="10591857" cy="143629"/>
          </a:xfrm>
        </p:spPr>
        <p:txBody>
          <a:bodyPr/>
          <a:lstStyle>
            <a:lvl1pPr>
              <a:defRPr b="0">
                <a:solidFill>
                  <a:schemeClr val="bg1"/>
                </a:solidFill>
              </a:defRPr>
            </a:lvl1pPr>
          </a:lstStyle>
          <a:p>
            <a:r>
              <a:rPr lang="en-US"/>
              <a:t>Anglo American  /  © 2021 </a:t>
            </a:r>
            <a:endParaRPr lang="en-US" dirty="0"/>
          </a:p>
        </p:txBody>
      </p:sp>
    </p:spTree>
    <p:extLst>
      <p:ext uri="{BB962C8B-B14F-4D97-AF65-F5344CB8AC3E}">
        <p14:creationId xmlns:p14="http://schemas.microsoft.com/office/powerpoint/2010/main" val="4180630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 Whit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221317"/>
            <a:ext cx="11135783" cy="2207683"/>
          </a:xfrm>
          <a:prstGeom prst="rect">
            <a:avLst/>
          </a:prstGeom>
        </p:spPr>
        <p:txBody>
          <a:bodyPr>
            <a:noAutofit/>
          </a:bodyPr>
          <a:lstStyle>
            <a:lvl1pPr marL="158396" indent="-158396">
              <a:buNone/>
              <a:defRPr sz="3200" b="0">
                <a:gradFill>
                  <a:gsLst>
                    <a:gs pos="1000">
                      <a:schemeClr val="bg2"/>
                    </a:gs>
                    <a:gs pos="30000">
                      <a:schemeClr val="tx1"/>
                    </a:gs>
                    <a:gs pos="60000">
                      <a:schemeClr val="tx2"/>
                    </a:gs>
                  </a:gsLst>
                  <a:lin ang="0" scaled="0"/>
                </a:gradFill>
                <a:latin typeface="Arial" panose="020B0604020202020204" pitchFamily="34" charset="0"/>
              </a:defRPr>
            </a:lvl1pPr>
            <a:lvl2pPr marL="609585" indent="0">
              <a:buNone/>
              <a:defRPr sz="3200">
                <a:solidFill>
                  <a:schemeClr val="bg1"/>
                </a:solidFill>
              </a:defRPr>
            </a:lvl2pPr>
            <a:lvl3pPr marL="1219170" indent="0">
              <a:buNone/>
              <a:defRPr sz="3200">
                <a:solidFill>
                  <a:schemeClr val="bg1"/>
                </a:solidFill>
              </a:defRPr>
            </a:lvl3pPr>
            <a:lvl4pPr marL="1828754" indent="0">
              <a:buNone/>
              <a:defRPr sz="3200">
                <a:solidFill>
                  <a:schemeClr val="bg1"/>
                </a:solidFill>
              </a:defRPr>
            </a:lvl4pPr>
            <a:lvl5pPr marL="2438339" indent="0">
              <a:buNone/>
              <a:defRPr sz="3200">
                <a:solidFill>
                  <a:schemeClr val="bg1"/>
                </a:solidFill>
              </a:defRPr>
            </a:lvl5pPr>
            <a:lvl6pPr>
              <a:defRPr sz="2400"/>
            </a:lvl6pPr>
            <a:lvl7pPr>
              <a:defRPr sz="2400"/>
            </a:lvl7pPr>
            <a:lvl8pPr>
              <a:defRPr sz="2400"/>
            </a:lvl8pPr>
            <a:lvl9pPr>
              <a:defRPr sz="2400"/>
            </a:lvl9pPr>
          </a:lstStyle>
          <a:p>
            <a:pPr lvl="0"/>
            <a:r>
              <a:rPr lang="en-US"/>
              <a:t>Click to edit Master text styles</a:t>
            </a:r>
          </a:p>
        </p:txBody>
      </p:sp>
      <p:sp>
        <p:nvSpPr>
          <p:cNvPr id="15" name="Text Placeholder 14">
            <a:extLst>
              <a:ext uri="{FF2B5EF4-FFF2-40B4-BE49-F238E27FC236}">
                <a16:creationId xmlns:a16="http://schemas.microsoft.com/office/drawing/2014/main" id="{CA0504AF-EACC-994F-8D40-535CEE9663DC}"/>
              </a:ext>
            </a:extLst>
          </p:cNvPr>
          <p:cNvSpPr>
            <a:spLocks noGrp="1"/>
          </p:cNvSpPr>
          <p:nvPr>
            <p:ph type="body" sz="quarter" idx="10"/>
          </p:nvPr>
        </p:nvSpPr>
        <p:spPr>
          <a:xfrm>
            <a:off x="527050" y="3440084"/>
            <a:ext cx="11135785" cy="720000"/>
          </a:xfrm>
          <a:prstGeom prst="rect">
            <a:avLst/>
          </a:prstGeom>
        </p:spPr>
        <p:txBody>
          <a:bodyPr>
            <a:noAutofit/>
          </a:bodyPr>
          <a:lstStyle>
            <a:lvl1pPr marL="0" indent="0">
              <a:buNone/>
              <a:defRPr sz="1200" b="0">
                <a:solidFill>
                  <a:schemeClr val="tx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FBA710E4-50FF-4DCB-B028-617D2C53FC02}"/>
              </a:ext>
            </a:extLst>
          </p:cNvPr>
          <p:cNvSpPr>
            <a:spLocks noGrp="1"/>
          </p:cNvSpPr>
          <p:nvPr>
            <p:ph type="sldNum" sz="quarter" idx="12"/>
          </p:nvPr>
        </p:nvSpPr>
        <p:spPr/>
        <p:txBody>
          <a:bodyPr/>
          <a:lstStyle/>
          <a:p>
            <a:fld id="{AC586D5E-2722-0D44-AA02-B15E62DD2934}" type="slidenum">
              <a:rPr lang="en-US" smtClean="0"/>
              <a:pPr/>
              <a:t>‹#›</a:t>
            </a:fld>
            <a:endParaRPr lang="en-US" dirty="0"/>
          </a:p>
        </p:txBody>
      </p:sp>
      <p:sp>
        <p:nvSpPr>
          <p:cNvPr id="5" name="Footer Placeholder 4">
            <a:extLst>
              <a:ext uri="{FF2B5EF4-FFF2-40B4-BE49-F238E27FC236}">
                <a16:creationId xmlns:a16="http://schemas.microsoft.com/office/drawing/2014/main" id="{4EDA603B-742F-44C7-AF33-C7C3230DB051}"/>
              </a:ext>
            </a:extLst>
          </p:cNvPr>
          <p:cNvSpPr>
            <a:spLocks noGrp="1"/>
          </p:cNvSpPr>
          <p:nvPr>
            <p:ph type="ftr" sz="quarter" idx="13"/>
          </p:nvPr>
        </p:nvSpPr>
        <p:spPr/>
        <p:txBody>
          <a:bodyPr/>
          <a:lstStyle>
            <a:lvl1pPr>
              <a:defRPr b="0"/>
            </a:lvl1pPr>
          </a:lstStyle>
          <a:p>
            <a:r>
              <a:rPr lang="en-US"/>
              <a:t>Anglo American  /  © 2021 </a:t>
            </a:r>
          </a:p>
        </p:txBody>
      </p:sp>
    </p:spTree>
    <p:extLst>
      <p:ext uri="{BB962C8B-B14F-4D97-AF65-F5344CB8AC3E}">
        <p14:creationId xmlns:p14="http://schemas.microsoft.com/office/powerpoint/2010/main" val="1396188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full page custom 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8EEE5B2-A390-4F38-8510-0F55179C5468}"/>
              </a:ext>
            </a:extLst>
          </p:cNvPr>
          <p:cNvSpPr>
            <a:spLocks noGrp="1"/>
          </p:cNvSpPr>
          <p:nvPr>
            <p:ph type="pic" sz="quarter" idx="14" hasCustomPrompt="1"/>
          </p:nvPr>
        </p:nvSpPr>
        <p:spPr>
          <a:xfrm>
            <a:off x="0" y="0"/>
            <a:ext cx="12192000" cy="6858000"/>
          </a:xfrm>
          <a:solidFill>
            <a:schemeClr val="bg1">
              <a:lumMod val="85000"/>
            </a:schemeClr>
          </a:solidFill>
        </p:spPr>
        <p:txBody>
          <a:bodyPr anchor="ctr" anchorCtr="1"/>
          <a:lstStyle>
            <a:lvl1pPr algn="ctr">
              <a:defRPr sz="1200">
                <a:solidFill>
                  <a:schemeClr val="tx1"/>
                </a:solidFill>
              </a:defRPr>
            </a:lvl1pPr>
          </a:lstStyle>
          <a:p>
            <a:r>
              <a:rPr lang="en-US" dirty="0"/>
              <a:t>Drag And Drop Or Copy And Paste</a:t>
            </a:r>
            <a:br>
              <a:rPr lang="en-US" dirty="0"/>
            </a:br>
            <a:r>
              <a:rPr lang="en-US" dirty="0"/>
              <a:t>Your Custom Image Here</a:t>
            </a:r>
          </a:p>
        </p:txBody>
      </p:sp>
      <p:sp>
        <p:nvSpPr>
          <p:cNvPr id="3" name="Content Placeholder 2"/>
          <p:cNvSpPr>
            <a:spLocks noGrp="1"/>
          </p:cNvSpPr>
          <p:nvPr>
            <p:ph sz="half" idx="1" hasCustomPrompt="1"/>
          </p:nvPr>
        </p:nvSpPr>
        <p:spPr>
          <a:xfrm>
            <a:off x="527050" y="1221317"/>
            <a:ext cx="8304735" cy="1488016"/>
          </a:xfrm>
          <a:prstGeom prst="rect">
            <a:avLst/>
          </a:prstGeom>
        </p:spPr>
        <p:txBody>
          <a:bodyPr lIns="0" tIns="0" rIns="0" bIns="0">
            <a:noAutofit/>
          </a:bodyPr>
          <a:lstStyle>
            <a:lvl1pPr marL="158396" indent="-158396">
              <a:buNone/>
              <a:defRPr sz="3200" b="0">
                <a:solidFill>
                  <a:schemeClr val="tx1"/>
                </a:solidFill>
                <a:latin typeface="Arial" panose="020B0604020202020204" pitchFamily="34" charset="0"/>
              </a:defRPr>
            </a:lvl1pPr>
            <a:lvl2pPr marL="609585" indent="0">
              <a:buNone/>
              <a:defRPr sz="3200">
                <a:solidFill>
                  <a:schemeClr val="bg1"/>
                </a:solidFill>
              </a:defRPr>
            </a:lvl2pPr>
            <a:lvl3pPr marL="1219170" indent="0">
              <a:buNone/>
              <a:defRPr sz="3200">
                <a:solidFill>
                  <a:schemeClr val="bg1"/>
                </a:solidFill>
              </a:defRPr>
            </a:lvl3pPr>
            <a:lvl4pPr marL="1828754" indent="0">
              <a:buNone/>
              <a:defRPr sz="3200">
                <a:solidFill>
                  <a:schemeClr val="bg1"/>
                </a:solidFill>
              </a:defRPr>
            </a:lvl4pPr>
            <a:lvl5pPr marL="2438339" indent="0">
              <a:buNone/>
              <a:defRPr sz="3200">
                <a:solidFill>
                  <a:schemeClr val="bg1"/>
                </a:solidFill>
              </a:defRPr>
            </a:lvl5pPr>
            <a:lvl6pPr>
              <a:defRPr sz="2400"/>
            </a:lvl6pPr>
            <a:lvl7pPr>
              <a:defRPr sz="2400"/>
            </a:lvl7pPr>
            <a:lvl8pPr>
              <a:defRPr sz="2400"/>
            </a:lvl8pPr>
            <a:lvl9pPr>
              <a:defRPr sz="2400"/>
            </a:lvl9pPr>
          </a:lstStyle>
          <a:p>
            <a:pPr lvl="0"/>
            <a:r>
              <a:rPr lang="en-GB" dirty="0"/>
              <a:t>Quote text</a:t>
            </a:r>
          </a:p>
        </p:txBody>
      </p:sp>
      <p:sp>
        <p:nvSpPr>
          <p:cNvPr id="15" name="Text Placeholder 14">
            <a:extLst>
              <a:ext uri="{FF2B5EF4-FFF2-40B4-BE49-F238E27FC236}">
                <a16:creationId xmlns:a16="http://schemas.microsoft.com/office/drawing/2014/main" id="{CA0504AF-EACC-994F-8D40-535CEE9663DC}"/>
              </a:ext>
            </a:extLst>
          </p:cNvPr>
          <p:cNvSpPr>
            <a:spLocks noGrp="1"/>
          </p:cNvSpPr>
          <p:nvPr>
            <p:ph type="body" sz="quarter" idx="10" hasCustomPrompt="1"/>
          </p:nvPr>
        </p:nvSpPr>
        <p:spPr>
          <a:xfrm>
            <a:off x="527050" y="3045884"/>
            <a:ext cx="8448031" cy="635776"/>
          </a:xfrm>
          <a:prstGeom prst="rect">
            <a:avLst/>
          </a:prstGeom>
        </p:spPr>
        <p:txBody>
          <a:bodyPr lIns="0" tIns="0" rIns="0" bIns="0">
            <a:noAutofit/>
          </a:bodyPr>
          <a:lstStyle>
            <a:lvl1pPr marL="0" indent="0">
              <a:buNone/>
              <a:defRPr sz="1200" b="0">
                <a:solidFill>
                  <a:schemeClr val="tx1"/>
                </a:solidFill>
              </a:defRPr>
            </a:lvl1pPr>
            <a:lvl2pPr marL="609585" indent="0">
              <a:buNone/>
              <a:defRPr>
                <a:solidFill>
                  <a:schemeClr val="bg1"/>
                </a:solidFill>
              </a:defRPr>
            </a:lvl2pPr>
            <a:lvl3pPr marL="1219170" indent="0">
              <a:buNone/>
              <a:defRPr>
                <a:solidFill>
                  <a:schemeClr val="bg1"/>
                </a:solidFill>
              </a:defRPr>
            </a:lvl3pPr>
            <a:lvl4pPr marL="1828754" indent="0">
              <a:buNone/>
              <a:defRPr>
                <a:solidFill>
                  <a:schemeClr val="bg1"/>
                </a:solidFill>
              </a:defRPr>
            </a:lvl4pPr>
            <a:lvl5pPr marL="2438339" indent="0">
              <a:buNone/>
              <a:defRPr>
                <a:solidFill>
                  <a:schemeClr val="bg1"/>
                </a:solidFill>
              </a:defRPr>
            </a:lvl5pPr>
          </a:lstStyle>
          <a:p>
            <a:pPr lvl="0"/>
            <a:r>
              <a:rPr lang="en-GB" dirty="0"/>
              <a:t>Quote source</a:t>
            </a:r>
            <a:endParaRPr lang="en-US" dirty="0"/>
          </a:p>
        </p:txBody>
      </p:sp>
      <p:sp>
        <p:nvSpPr>
          <p:cNvPr id="4" name="Slide Number Placeholder 3">
            <a:extLst>
              <a:ext uri="{FF2B5EF4-FFF2-40B4-BE49-F238E27FC236}">
                <a16:creationId xmlns:a16="http://schemas.microsoft.com/office/drawing/2014/main" id="{F0742646-A33D-4135-B171-4E45DF08469E}"/>
              </a:ext>
            </a:extLst>
          </p:cNvPr>
          <p:cNvSpPr>
            <a:spLocks noGrp="1"/>
          </p:cNvSpPr>
          <p:nvPr>
            <p:ph type="sldNum" sz="quarter" idx="12"/>
          </p:nvPr>
        </p:nvSpPr>
        <p:spPr/>
        <p:txBody>
          <a:bodyPr/>
          <a:lstStyle/>
          <a:p>
            <a:fld id="{AC586D5E-2722-0D44-AA02-B15E62DD2934}" type="slidenum">
              <a:rPr lang="en-US" smtClean="0"/>
              <a:pPr/>
              <a:t>‹#›</a:t>
            </a:fld>
            <a:endParaRPr lang="en-US" dirty="0"/>
          </a:p>
        </p:txBody>
      </p:sp>
      <p:sp>
        <p:nvSpPr>
          <p:cNvPr id="5" name="Footer Placeholder 4">
            <a:extLst>
              <a:ext uri="{FF2B5EF4-FFF2-40B4-BE49-F238E27FC236}">
                <a16:creationId xmlns:a16="http://schemas.microsoft.com/office/drawing/2014/main" id="{F355090F-808B-44B9-9008-979F5A3DF2CF}"/>
              </a:ext>
            </a:extLst>
          </p:cNvPr>
          <p:cNvSpPr>
            <a:spLocks noGrp="1"/>
          </p:cNvSpPr>
          <p:nvPr>
            <p:ph type="ftr" sz="quarter" idx="13"/>
          </p:nvPr>
        </p:nvSpPr>
        <p:spPr/>
        <p:txBody>
          <a:bodyPr/>
          <a:lstStyle>
            <a:lvl1pPr>
              <a:defRPr b="0"/>
            </a:lvl1pPr>
          </a:lstStyle>
          <a:p>
            <a:r>
              <a:rPr lang="en-US"/>
              <a:t>Anglo American  /  © 2021 </a:t>
            </a:r>
          </a:p>
        </p:txBody>
      </p:sp>
    </p:spTree>
    <p:extLst>
      <p:ext uri="{BB962C8B-B14F-4D97-AF65-F5344CB8AC3E}">
        <p14:creationId xmlns:p14="http://schemas.microsoft.com/office/powerpoint/2010/main" val="3779357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heading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527051" y="548217"/>
            <a:ext cx="11135784" cy="675219"/>
          </a:xfrm>
        </p:spPr>
        <p:txBody>
          <a:bodyPr anchor="t">
            <a:noAutofit/>
          </a:bodyPr>
          <a:lstStyle>
            <a:lvl1pPr>
              <a:defRPr>
                <a:solidFill>
                  <a:schemeClr val="tx1"/>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0F589119-7BC0-402A-A78A-0B8CA534C3FE}"/>
              </a:ext>
            </a:extLst>
          </p:cNvPr>
          <p:cNvSpPr>
            <a:spLocks noGrp="1"/>
          </p:cNvSpPr>
          <p:nvPr>
            <p:ph type="sldNum" sz="quarter" idx="18"/>
          </p:nvPr>
        </p:nvSpPr>
        <p:spPr/>
        <p:txBody>
          <a:bodyPr>
            <a:noAutofit/>
          </a:bodyPr>
          <a:lstStyle/>
          <a:p>
            <a:fld id="{AC586D5E-2722-0D44-AA02-B15E62DD2934}" type="slidenum">
              <a:rPr lang="en-US" smtClean="0"/>
              <a:pPr/>
              <a:t>‹#›</a:t>
            </a:fld>
            <a:endParaRPr lang="en-US" dirty="0"/>
          </a:p>
        </p:txBody>
      </p:sp>
      <p:sp>
        <p:nvSpPr>
          <p:cNvPr id="14" name="Text Placeholder 13">
            <a:extLst>
              <a:ext uri="{FF2B5EF4-FFF2-40B4-BE49-F238E27FC236}">
                <a16:creationId xmlns:a16="http://schemas.microsoft.com/office/drawing/2014/main" id="{F62A6FDD-C04C-4A23-9277-C0FAC55CAF66}"/>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7" name="Text Placeholder 6">
            <a:extLst>
              <a:ext uri="{FF2B5EF4-FFF2-40B4-BE49-F238E27FC236}">
                <a16:creationId xmlns:a16="http://schemas.microsoft.com/office/drawing/2014/main" id="{8A8FE34A-D2E7-4E9C-B6B1-70CBFF85DDED}"/>
              </a:ext>
            </a:extLst>
          </p:cNvPr>
          <p:cNvSpPr>
            <a:spLocks noGrp="1"/>
          </p:cNvSpPr>
          <p:nvPr>
            <p:ph type="body" sz="quarter" idx="20"/>
          </p:nvPr>
        </p:nvSpPr>
        <p:spPr>
          <a:xfrm>
            <a:off x="527050" y="2709333"/>
            <a:ext cx="8496301" cy="331690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Footer Placeholder 15">
            <a:extLst>
              <a:ext uri="{FF2B5EF4-FFF2-40B4-BE49-F238E27FC236}">
                <a16:creationId xmlns:a16="http://schemas.microsoft.com/office/drawing/2014/main" id="{21D94378-15C5-49BF-BDB5-458633B6CA73}"/>
              </a:ext>
            </a:extLst>
          </p:cNvPr>
          <p:cNvSpPr>
            <a:spLocks noGrp="1"/>
          </p:cNvSpPr>
          <p:nvPr>
            <p:ph type="ftr" sz="quarter" idx="21"/>
          </p:nvPr>
        </p:nvSpPr>
        <p:spPr/>
        <p:txBody>
          <a:bodyPr>
            <a:noAutofit/>
          </a:bodyPr>
          <a:lstStyle>
            <a:lvl1pPr>
              <a:defRPr b="0"/>
            </a:lvl1pPr>
          </a:lstStyle>
          <a:p>
            <a:r>
              <a:rPr lang="en-US"/>
              <a:t>Anglo American  /  © 2021 </a:t>
            </a:r>
          </a:p>
        </p:txBody>
      </p:sp>
      <p:sp>
        <p:nvSpPr>
          <p:cNvPr id="9" name="Text Placeholder 5">
            <a:extLst>
              <a:ext uri="{FF2B5EF4-FFF2-40B4-BE49-F238E27FC236}">
                <a16:creationId xmlns:a16="http://schemas.microsoft.com/office/drawing/2014/main" id="{1DBF7F42-A33F-4F7D-8465-148936F2B5B6}"/>
              </a:ext>
            </a:extLst>
          </p:cNvPr>
          <p:cNvSpPr>
            <a:spLocks noGrp="1"/>
          </p:cNvSpPr>
          <p:nvPr>
            <p:ph type="body" sz="quarter" idx="22" hasCustomPrompt="1"/>
          </p:nvPr>
        </p:nvSpPr>
        <p:spPr>
          <a:xfrm>
            <a:off x="531931" y="5974428"/>
            <a:ext cx="11143504" cy="335355"/>
          </a:xfrm>
        </p:spPr>
        <p:txBody>
          <a:bodyPr anchor="b" anchorCtr="0"/>
          <a:lstStyle>
            <a:lvl1pPr>
              <a:defRPr sz="800" b="0">
                <a:solidFill>
                  <a:schemeClr val="tx1"/>
                </a:solidFill>
              </a:defRPr>
            </a:lvl1pPr>
          </a:lstStyle>
          <a:p>
            <a:pPr lvl="0"/>
            <a:r>
              <a:rPr lang="en-US" dirty="0"/>
              <a:t>Source or note text: </a:t>
            </a:r>
            <a:endParaRPr lang="en-GB" dirty="0"/>
          </a:p>
        </p:txBody>
      </p:sp>
      <p:sp>
        <p:nvSpPr>
          <p:cNvPr id="11" name="Content Placeholder 2">
            <a:extLst>
              <a:ext uri="{FF2B5EF4-FFF2-40B4-BE49-F238E27FC236}">
                <a16:creationId xmlns:a16="http://schemas.microsoft.com/office/drawing/2014/main" id="{279214B7-EFC5-4FFC-B5F8-F7CF254B676F}"/>
              </a:ext>
            </a:extLst>
          </p:cNvPr>
          <p:cNvSpPr>
            <a:spLocks noGrp="1"/>
          </p:cNvSpPr>
          <p:nvPr>
            <p:ph idx="11"/>
          </p:nvPr>
        </p:nvSpPr>
        <p:spPr>
          <a:xfrm>
            <a:off x="527052" y="1223435"/>
            <a:ext cx="11135784" cy="609599"/>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885141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uble heading &amp;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052" y="548217"/>
            <a:ext cx="11132096" cy="1284816"/>
          </a:xfrm>
        </p:spPr>
        <p:txBody>
          <a:bodyPr anchor="t">
            <a:noAutofit/>
          </a:bodyPr>
          <a:lstStyle>
            <a:lvl1pPr>
              <a:defRPr>
                <a:solidFill>
                  <a:schemeClr val="tx1"/>
                </a:solidFill>
              </a:defRPr>
            </a:lvl1pPr>
          </a:lstStyle>
          <a:p>
            <a:r>
              <a:rPr lang="en-GB" dirty="0"/>
              <a:t>Click to edit </a:t>
            </a:r>
            <a:br>
              <a:rPr lang="en-GB" dirty="0"/>
            </a:br>
            <a:r>
              <a:rPr lang="en-GB" dirty="0"/>
              <a:t>Master title style</a:t>
            </a:r>
            <a:endParaRPr lang="en-US" dirty="0"/>
          </a:p>
        </p:txBody>
      </p:sp>
      <p:sp>
        <p:nvSpPr>
          <p:cNvPr id="4" name="Slide Number Placeholder 3">
            <a:extLst>
              <a:ext uri="{FF2B5EF4-FFF2-40B4-BE49-F238E27FC236}">
                <a16:creationId xmlns:a16="http://schemas.microsoft.com/office/drawing/2014/main" id="{3198596B-A483-41A5-9785-F81D82B7731C}"/>
              </a:ext>
            </a:extLst>
          </p:cNvPr>
          <p:cNvSpPr>
            <a:spLocks noGrp="1"/>
          </p:cNvSpPr>
          <p:nvPr>
            <p:ph type="sldNum" sz="quarter" idx="16"/>
          </p:nvPr>
        </p:nvSpPr>
        <p:spPr/>
        <p:txBody>
          <a:bodyPr>
            <a:noAutofit/>
          </a:bodyPr>
          <a:lstStyle/>
          <a:p>
            <a:fld id="{AC586D5E-2722-0D44-AA02-B15E62DD2934}" type="slidenum">
              <a:rPr lang="en-US" smtClean="0"/>
              <a:pPr/>
              <a:t>‹#›</a:t>
            </a:fld>
            <a:endParaRPr lang="en-US" dirty="0"/>
          </a:p>
        </p:txBody>
      </p:sp>
      <p:sp>
        <p:nvSpPr>
          <p:cNvPr id="13" name="Text Placeholder 13">
            <a:extLst>
              <a:ext uri="{FF2B5EF4-FFF2-40B4-BE49-F238E27FC236}">
                <a16:creationId xmlns:a16="http://schemas.microsoft.com/office/drawing/2014/main" id="{E32A8DC5-1AA9-4332-9083-1C228977A003}"/>
              </a:ext>
            </a:extLst>
          </p:cNvPr>
          <p:cNvSpPr>
            <a:spLocks noGrp="1"/>
          </p:cNvSpPr>
          <p:nvPr>
            <p:ph type="body" sz="quarter" idx="17"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14" name="Text Placeholder 15">
            <a:extLst>
              <a:ext uri="{FF2B5EF4-FFF2-40B4-BE49-F238E27FC236}">
                <a16:creationId xmlns:a16="http://schemas.microsoft.com/office/drawing/2014/main" id="{F86F187F-AD63-4F1D-AB33-D65AB6A677D8}"/>
              </a:ext>
            </a:extLst>
          </p:cNvPr>
          <p:cNvSpPr>
            <a:spLocks noGrp="1"/>
          </p:cNvSpPr>
          <p:nvPr>
            <p:ph type="body" sz="quarter" idx="18"/>
          </p:nvPr>
        </p:nvSpPr>
        <p:spPr>
          <a:xfrm>
            <a:off x="527050" y="2709333"/>
            <a:ext cx="8496300" cy="3600451"/>
          </a:xfrm>
        </p:spPr>
        <p:txBody>
          <a:bodyPr>
            <a:noAutofit/>
          </a:bodyPr>
          <a:lstStyle>
            <a:lvl1pPr marL="228594" indent="-228594">
              <a:buFont typeface="Arial" panose="020B0604020202020204" pitchFamily="34" charset="0"/>
              <a:buChar char="•"/>
              <a:defRPr/>
            </a:lvl1pPr>
            <a:lvl2pPr marL="237061" indent="0">
              <a:defRPr/>
            </a:lvl2pPr>
            <a:lvl3pPr marL="359824" indent="-122764">
              <a:defRPr/>
            </a:lvl3pPr>
            <a:lvl4pPr marL="480472" indent="-120648">
              <a:defRPr/>
            </a:lvl4pPr>
            <a:lvl5pPr marL="596885" indent="-11641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2E5C679F-7B1F-4DFD-82D5-C372ED669931}"/>
              </a:ext>
            </a:extLst>
          </p:cNvPr>
          <p:cNvSpPr>
            <a:spLocks noGrp="1"/>
          </p:cNvSpPr>
          <p:nvPr>
            <p:ph type="ftr" sz="quarter" idx="19"/>
          </p:nvPr>
        </p:nvSpPr>
        <p:spPr/>
        <p:txBody>
          <a:bodyPr>
            <a:noAutofit/>
          </a:bodyPr>
          <a:lstStyle>
            <a:lvl1pPr>
              <a:defRPr b="0"/>
            </a:lvl1pPr>
          </a:lstStyle>
          <a:p>
            <a:r>
              <a:rPr lang="en-US"/>
              <a:t>Anglo American  /  © 2021 </a:t>
            </a:r>
          </a:p>
        </p:txBody>
      </p:sp>
      <p:sp>
        <p:nvSpPr>
          <p:cNvPr id="8" name="Text Placeholder 5">
            <a:extLst>
              <a:ext uri="{FF2B5EF4-FFF2-40B4-BE49-F238E27FC236}">
                <a16:creationId xmlns:a16="http://schemas.microsoft.com/office/drawing/2014/main" id="{DA2B885C-167D-4FB4-856D-6263AD640922}"/>
              </a:ext>
            </a:extLst>
          </p:cNvPr>
          <p:cNvSpPr>
            <a:spLocks noGrp="1"/>
          </p:cNvSpPr>
          <p:nvPr>
            <p:ph type="body" sz="quarter" idx="21" hasCustomPrompt="1"/>
          </p:nvPr>
        </p:nvSpPr>
        <p:spPr>
          <a:xfrm>
            <a:off x="531931" y="5974428"/>
            <a:ext cx="11135784" cy="335355"/>
          </a:xfrm>
        </p:spPr>
        <p:txBody>
          <a:bodyPr anchor="b" anchorCtr="0"/>
          <a:lstStyle>
            <a:lvl1pPr>
              <a:defRPr sz="800" b="0">
                <a:solidFill>
                  <a:schemeClr val="tx1"/>
                </a:solidFill>
              </a:defRPr>
            </a:lvl1pPr>
          </a:lstStyle>
          <a:p>
            <a:pPr lvl="0"/>
            <a:r>
              <a:rPr lang="en-US" dirty="0"/>
              <a:t>Source or note text: </a:t>
            </a:r>
            <a:endParaRPr lang="en-GB" dirty="0"/>
          </a:p>
        </p:txBody>
      </p:sp>
      <p:sp>
        <p:nvSpPr>
          <p:cNvPr id="11" name="Content Placeholder 2">
            <a:extLst>
              <a:ext uri="{FF2B5EF4-FFF2-40B4-BE49-F238E27FC236}">
                <a16:creationId xmlns:a16="http://schemas.microsoft.com/office/drawing/2014/main" id="{DDE44055-048D-4AAB-8470-C6A886048E7A}"/>
              </a:ext>
            </a:extLst>
          </p:cNvPr>
          <p:cNvSpPr>
            <a:spLocks noGrp="1"/>
          </p:cNvSpPr>
          <p:nvPr>
            <p:ph idx="24"/>
          </p:nvPr>
        </p:nvSpPr>
        <p:spPr>
          <a:xfrm>
            <a:off x="527051" y="1833035"/>
            <a:ext cx="11135783" cy="676051"/>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340953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uble heading &amp; bullets - blue">
    <p:bg>
      <p:bgPr>
        <a:gradFill>
          <a:gsLst>
            <a:gs pos="86500">
              <a:srgbClr val="0047D1"/>
            </a:gs>
            <a:gs pos="73000">
              <a:srgbClr val="002CB4"/>
            </a:gs>
            <a:gs pos="56000">
              <a:srgbClr val="00169D"/>
            </a:gs>
            <a:gs pos="0">
              <a:srgbClr val="000086"/>
            </a:gs>
            <a:gs pos="100000">
              <a:srgbClr val="0071FD"/>
            </a:gs>
          </a:gsLst>
          <a:lin ang="19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051" y="548219"/>
            <a:ext cx="11135783" cy="1284816"/>
          </a:xfrm>
        </p:spPr>
        <p:txBody>
          <a:bodyPr anchor="t">
            <a:noAutofit/>
          </a:bodyPr>
          <a:lstStyle>
            <a:lvl1pPr>
              <a:defRPr>
                <a:solidFill>
                  <a:schemeClr val="bg1"/>
                </a:solidFill>
              </a:defRPr>
            </a:lvl1pPr>
          </a:lstStyle>
          <a:p>
            <a:r>
              <a:rPr lang="en-GB" dirty="0"/>
              <a:t>Click to edit </a:t>
            </a:r>
            <a:br>
              <a:rPr lang="en-GB" dirty="0"/>
            </a:br>
            <a:r>
              <a:rPr lang="en-GB" dirty="0"/>
              <a:t>Master title style</a:t>
            </a:r>
            <a:endParaRPr lang="en-US" dirty="0"/>
          </a:p>
        </p:txBody>
      </p:sp>
      <p:sp>
        <p:nvSpPr>
          <p:cNvPr id="11" name="Content Placeholder 2">
            <a:extLst>
              <a:ext uri="{FF2B5EF4-FFF2-40B4-BE49-F238E27FC236}">
                <a16:creationId xmlns:a16="http://schemas.microsoft.com/office/drawing/2014/main" id="{D56EE284-F52B-436B-B6B5-10FE2F5D1FF4}"/>
              </a:ext>
            </a:extLst>
          </p:cNvPr>
          <p:cNvSpPr>
            <a:spLocks noGrp="1"/>
          </p:cNvSpPr>
          <p:nvPr>
            <p:ph idx="1"/>
          </p:nvPr>
        </p:nvSpPr>
        <p:spPr>
          <a:xfrm>
            <a:off x="527052" y="1833035"/>
            <a:ext cx="11135781" cy="636896"/>
          </a:xfrm>
          <a:prstGeom prst="rect">
            <a:avLst/>
          </a:prstGeom>
        </p:spPr>
        <p:txBody>
          <a:bodyPr>
            <a:noAutofit/>
          </a:bodyPr>
          <a:lstStyle>
            <a:lvl1pPr marL="0" indent="0">
              <a:lnSpc>
                <a:spcPct val="100000"/>
              </a:lnSpc>
              <a:spcBef>
                <a:spcPts val="800"/>
              </a:spcBef>
              <a:buNone/>
              <a:defRPr sz="1600" b="0" i="0">
                <a:solidFill>
                  <a:schemeClr val="bg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73220F0D-8470-4F85-8D73-CD0225B9D1FE}"/>
              </a:ext>
            </a:extLst>
          </p:cNvPr>
          <p:cNvSpPr>
            <a:spLocks noGrp="1"/>
          </p:cNvSpPr>
          <p:nvPr>
            <p:ph type="sldNum" sz="quarter" idx="16"/>
          </p:nvPr>
        </p:nvSpPr>
        <p:spPr/>
        <p:txBody>
          <a:bodyPr>
            <a:noAutofit/>
          </a:bodyPr>
          <a:lstStyle>
            <a:lvl1pPr>
              <a:defRPr>
                <a:solidFill>
                  <a:schemeClr val="bg1"/>
                </a:solidFill>
              </a:defRPr>
            </a:lvl1pPr>
          </a:lstStyle>
          <a:p>
            <a:fld id="{AC586D5E-2722-0D44-AA02-B15E62DD2934}" type="slidenum">
              <a:rPr lang="en-US" smtClean="0"/>
              <a:pPr/>
              <a:t>‹#›</a:t>
            </a:fld>
            <a:endParaRPr lang="en-US" dirty="0"/>
          </a:p>
        </p:txBody>
      </p:sp>
      <p:sp>
        <p:nvSpPr>
          <p:cNvPr id="15" name="Text Placeholder 13">
            <a:extLst>
              <a:ext uri="{FF2B5EF4-FFF2-40B4-BE49-F238E27FC236}">
                <a16:creationId xmlns:a16="http://schemas.microsoft.com/office/drawing/2014/main" id="{51D1252F-AA75-450C-8B1A-90B0849762A5}"/>
              </a:ext>
            </a:extLst>
          </p:cNvPr>
          <p:cNvSpPr>
            <a:spLocks noGrp="1"/>
          </p:cNvSpPr>
          <p:nvPr>
            <p:ph type="body" sz="quarter" idx="20" hasCustomPrompt="1"/>
          </p:nvPr>
        </p:nvSpPr>
        <p:spPr>
          <a:xfrm>
            <a:off x="531929" y="229436"/>
            <a:ext cx="7398608" cy="237067"/>
          </a:xfrm>
        </p:spPr>
        <p:txBody>
          <a:bodyPr anchor="ctr" anchorCtr="0">
            <a:noAutofit/>
          </a:bodyPr>
          <a:lstStyle>
            <a:lvl1pPr>
              <a:defRPr sz="1067" b="0">
                <a:solidFill>
                  <a:schemeClr val="bg1"/>
                </a:solidFill>
                <a:latin typeface="+mn-lt"/>
              </a:defRPr>
            </a:lvl1pPr>
          </a:lstStyle>
          <a:p>
            <a:pPr lvl="0"/>
            <a:r>
              <a:rPr lang="en-US" dirty="0"/>
              <a:t>Section heading</a:t>
            </a:r>
            <a:endParaRPr lang="en-GB" dirty="0"/>
          </a:p>
        </p:txBody>
      </p:sp>
      <p:sp>
        <p:nvSpPr>
          <p:cNvPr id="17" name="Text Placeholder 15">
            <a:extLst>
              <a:ext uri="{FF2B5EF4-FFF2-40B4-BE49-F238E27FC236}">
                <a16:creationId xmlns:a16="http://schemas.microsoft.com/office/drawing/2014/main" id="{11DEAC3D-AF3E-4004-8C78-5509BE1CE736}"/>
              </a:ext>
            </a:extLst>
          </p:cNvPr>
          <p:cNvSpPr>
            <a:spLocks noGrp="1"/>
          </p:cNvSpPr>
          <p:nvPr>
            <p:ph type="body" sz="quarter" idx="21"/>
          </p:nvPr>
        </p:nvSpPr>
        <p:spPr>
          <a:xfrm>
            <a:off x="527050" y="2709334"/>
            <a:ext cx="7466068" cy="3265095"/>
          </a:xfrm>
        </p:spPr>
        <p:txBody>
          <a:bodyPr>
            <a:noAutofit/>
          </a:bodyPr>
          <a:lstStyle>
            <a:lvl1pPr marL="228594" indent="-228594">
              <a:buFont typeface="Arial" panose="020B0604020202020204" pitchFamily="34" charset="0"/>
              <a:buChar char="•"/>
              <a:defRPr sz="1333">
                <a:solidFill>
                  <a:schemeClr val="bg1"/>
                </a:solidFill>
              </a:defRPr>
            </a:lvl1pPr>
            <a:lvl2pPr marL="237061" indent="0">
              <a:defRPr sz="1200">
                <a:solidFill>
                  <a:schemeClr val="bg1"/>
                </a:solidFill>
              </a:defRPr>
            </a:lvl2pPr>
            <a:lvl3pPr marL="359824" indent="-122764">
              <a:defRPr sz="1200">
                <a:solidFill>
                  <a:schemeClr val="bg1"/>
                </a:solidFill>
              </a:defRPr>
            </a:lvl3pPr>
            <a:lvl4pPr marL="480472" indent="-120648">
              <a:defRPr sz="1200">
                <a:solidFill>
                  <a:schemeClr val="bg1"/>
                </a:solidFill>
              </a:defRPr>
            </a:lvl4pPr>
            <a:lvl5pPr marL="596885" indent="-116414">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0FF0529-8D44-40F5-BD8A-C776CAED8B78}"/>
              </a:ext>
            </a:extLst>
          </p:cNvPr>
          <p:cNvSpPr>
            <a:spLocks noGrp="1"/>
          </p:cNvSpPr>
          <p:nvPr>
            <p:ph type="ftr" sz="quarter" idx="22"/>
          </p:nvPr>
        </p:nvSpPr>
        <p:spPr/>
        <p:txBody>
          <a:bodyPr>
            <a:noAutofit/>
          </a:bodyPr>
          <a:lstStyle>
            <a:lvl1pPr>
              <a:defRPr b="0">
                <a:solidFill>
                  <a:schemeClr val="bg1"/>
                </a:solidFill>
              </a:defRPr>
            </a:lvl1pPr>
          </a:lstStyle>
          <a:p>
            <a:r>
              <a:rPr lang="en-US"/>
              <a:t>Anglo American  /  © 2021 </a:t>
            </a:r>
            <a:endParaRPr lang="en-US" dirty="0"/>
          </a:p>
        </p:txBody>
      </p:sp>
      <p:sp>
        <p:nvSpPr>
          <p:cNvPr id="8" name="Text Placeholder 5">
            <a:extLst>
              <a:ext uri="{FF2B5EF4-FFF2-40B4-BE49-F238E27FC236}">
                <a16:creationId xmlns:a16="http://schemas.microsoft.com/office/drawing/2014/main" id="{92ED2956-515C-4067-AB2F-5E5D7BDE4778}"/>
              </a:ext>
            </a:extLst>
          </p:cNvPr>
          <p:cNvSpPr>
            <a:spLocks noGrp="1"/>
          </p:cNvSpPr>
          <p:nvPr>
            <p:ph type="body" sz="quarter" idx="23" hasCustomPrompt="1"/>
          </p:nvPr>
        </p:nvSpPr>
        <p:spPr>
          <a:xfrm>
            <a:off x="531931" y="5974428"/>
            <a:ext cx="11143501" cy="335355"/>
          </a:xfrm>
        </p:spPr>
        <p:txBody>
          <a:bodyPr anchor="b" anchorCtr="0"/>
          <a:lstStyle>
            <a:lvl1pPr>
              <a:defRPr sz="800" b="0">
                <a:solidFill>
                  <a:schemeClr val="bg1"/>
                </a:solidFill>
              </a:defRPr>
            </a:lvl1pPr>
          </a:lstStyle>
          <a:p>
            <a:pPr lvl="0"/>
            <a:r>
              <a:rPr lang="en-US" dirty="0"/>
              <a:t>Source or note text: </a:t>
            </a:r>
            <a:endParaRPr lang="en-GB" dirty="0"/>
          </a:p>
        </p:txBody>
      </p:sp>
    </p:spTree>
    <p:extLst>
      <p:ext uri="{BB962C8B-B14F-4D97-AF65-F5344CB8AC3E}">
        <p14:creationId xmlns:p14="http://schemas.microsoft.com/office/powerpoint/2010/main" val="2315382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heading &amp; 2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27051" y="548218"/>
            <a:ext cx="11135783" cy="675217"/>
          </a:xfrm>
        </p:spPr>
        <p:txBody>
          <a:bodyPr lIns="0" tIns="0" rIns="0" bIns="0" anchor="t">
            <a:noAutofit/>
          </a:bodyPr>
          <a:lstStyle>
            <a:lvl1pPr>
              <a:defRPr>
                <a:solidFill>
                  <a:schemeClr val="tx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316D1200-C59C-41B3-8A0B-E806F74557CA}"/>
              </a:ext>
            </a:extLst>
          </p:cNvPr>
          <p:cNvSpPr>
            <a:spLocks noGrp="1"/>
          </p:cNvSpPr>
          <p:nvPr>
            <p:ph type="sldNum" sz="quarter" idx="18"/>
          </p:nvPr>
        </p:nvSpPr>
        <p:spPr/>
        <p:txBody>
          <a:bodyPr>
            <a:noAutofit/>
          </a:bodyPr>
          <a:lstStyle/>
          <a:p>
            <a:fld id="{AC586D5E-2722-0D44-AA02-B15E62DD2934}" type="slidenum">
              <a:rPr lang="en-US" smtClean="0"/>
              <a:pPr/>
              <a:t>‹#›</a:t>
            </a:fld>
            <a:endParaRPr lang="en-US" dirty="0"/>
          </a:p>
        </p:txBody>
      </p:sp>
      <p:sp>
        <p:nvSpPr>
          <p:cNvPr id="16" name="Text Placeholder 13">
            <a:extLst>
              <a:ext uri="{FF2B5EF4-FFF2-40B4-BE49-F238E27FC236}">
                <a16:creationId xmlns:a16="http://schemas.microsoft.com/office/drawing/2014/main" id="{04F520FC-C37D-4AC5-8E9D-6E08BB99345E}"/>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17" name="Text Placeholder 15">
            <a:extLst>
              <a:ext uri="{FF2B5EF4-FFF2-40B4-BE49-F238E27FC236}">
                <a16:creationId xmlns:a16="http://schemas.microsoft.com/office/drawing/2014/main" id="{EDE36B54-211C-42C2-95B8-594A78DCFB2E}"/>
              </a:ext>
            </a:extLst>
          </p:cNvPr>
          <p:cNvSpPr>
            <a:spLocks noGrp="1"/>
          </p:cNvSpPr>
          <p:nvPr>
            <p:ph type="body" sz="quarter" idx="20"/>
          </p:nvPr>
        </p:nvSpPr>
        <p:spPr>
          <a:xfrm>
            <a:off x="527051" y="2704241"/>
            <a:ext cx="4903552" cy="3265096"/>
          </a:xfrm>
        </p:spPr>
        <p:txBody>
          <a:bodyPr>
            <a:noAutofit/>
          </a:bodyPr>
          <a:lstStyle>
            <a:lvl1pPr marL="228594" indent="-228594">
              <a:buFont typeface="Arial" panose="020B0604020202020204" pitchFamily="34" charset="0"/>
              <a:buChar char="•"/>
              <a:defRPr/>
            </a:lvl1pPr>
            <a:lvl2pPr marL="237061" indent="0">
              <a:defRPr/>
            </a:lvl2pPr>
            <a:lvl3pPr marL="359824" indent="-122764">
              <a:defRPr/>
            </a:lvl3pPr>
            <a:lvl4pPr marL="480472" indent="-120648">
              <a:defRPr/>
            </a:lvl4pPr>
            <a:lvl5pPr marL="596885" indent="-11641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15">
            <a:extLst>
              <a:ext uri="{FF2B5EF4-FFF2-40B4-BE49-F238E27FC236}">
                <a16:creationId xmlns:a16="http://schemas.microsoft.com/office/drawing/2014/main" id="{7C87F995-4A1D-415D-A81C-9BF6CCDA7FAF}"/>
              </a:ext>
            </a:extLst>
          </p:cNvPr>
          <p:cNvSpPr>
            <a:spLocks noGrp="1"/>
          </p:cNvSpPr>
          <p:nvPr>
            <p:ph type="body" sz="quarter" idx="21"/>
          </p:nvPr>
        </p:nvSpPr>
        <p:spPr>
          <a:xfrm>
            <a:off x="6215356" y="2709333"/>
            <a:ext cx="4903552" cy="3265096"/>
          </a:xfrm>
        </p:spPr>
        <p:txBody>
          <a:bodyPr>
            <a:noAutofit/>
          </a:bodyPr>
          <a:lstStyle>
            <a:lvl1pPr marL="228594" indent="-228594">
              <a:buFont typeface="Arial" panose="020B0604020202020204" pitchFamily="34" charset="0"/>
              <a:buChar char="•"/>
              <a:defRPr/>
            </a:lvl1pPr>
            <a:lvl2pPr marL="237061" indent="0">
              <a:defRPr/>
            </a:lvl2pPr>
            <a:lvl3pPr marL="359824" indent="-122764">
              <a:defRPr/>
            </a:lvl3pPr>
            <a:lvl4pPr marL="480472" indent="-120648">
              <a:defRPr/>
            </a:lvl4pPr>
            <a:lvl5pPr marL="596885" indent="-11641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7F57649-C692-41BD-83D1-4A6997A17A46}"/>
              </a:ext>
            </a:extLst>
          </p:cNvPr>
          <p:cNvSpPr>
            <a:spLocks noGrp="1"/>
          </p:cNvSpPr>
          <p:nvPr>
            <p:ph type="ftr" sz="quarter" idx="22"/>
          </p:nvPr>
        </p:nvSpPr>
        <p:spPr/>
        <p:txBody>
          <a:bodyPr>
            <a:noAutofit/>
          </a:bodyPr>
          <a:lstStyle>
            <a:lvl1pPr>
              <a:defRPr b="0"/>
            </a:lvl1pPr>
          </a:lstStyle>
          <a:p>
            <a:r>
              <a:rPr lang="en-US"/>
              <a:t>Anglo American  /  © 2021 </a:t>
            </a:r>
          </a:p>
        </p:txBody>
      </p:sp>
      <p:sp>
        <p:nvSpPr>
          <p:cNvPr id="9" name="Text Placeholder 5">
            <a:extLst>
              <a:ext uri="{FF2B5EF4-FFF2-40B4-BE49-F238E27FC236}">
                <a16:creationId xmlns:a16="http://schemas.microsoft.com/office/drawing/2014/main" id="{ECD4C305-E672-4BE6-9CC1-D53962C65CD8}"/>
              </a:ext>
            </a:extLst>
          </p:cNvPr>
          <p:cNvSpPr>
            <a:spLocks noGrp="1"/>
          </p:cNvSpPr>
          <p:nvPr>
            <p:ph type="body" sz="quarter" idx="23" hasCustomPrompt="1"/>
          </p:nvPr>
        </p:nvSpPr>
        <p:spPr>
          <a:xfrm>
            <a:off x="531930" y="5974428"/>
            <a:ext cx="11135783" cy="335355"/>
          </a:xfrm>
        </p:spPr>
        <p:txBody>
          <a:bodyPr anchor="b" anchorCtr="0"/>
          <a:lstStyle>
            <a:lvl1pPr>
              <a:defRPr sz="800" b="0">
                <a:solidFill>
                  <a:schemeClr val="tx1"/>
                </a:solidFill>
              </a:defRPr>
            </a:lvl1pPr>
          </a:lstStyle>
          <a:p>
            <a:pPr lvl="0"/>
            <a:r>
              <a:rPr lang="en-US" dirty="0"/>
              <a:t>Source or note text: </a:t>
            </a:r>
            <a:endParaRPr lang="en-GB" dirty="0"/>
          </a:p>
        </p:txBody>
      </p:sp>
      <p:sp>
        <p:nvSpPr>
          <p:cNvPr id="12" name="Content Placeholder 2">
            <a:extLst>
              <a:ext uri="{FF2B5EF4-FFF2-40B4-BE49-F238E27FC236}">
                <a16:creationId xmlns:a16="http://schemas.microsoft.com/office/drawing/2014/main" id="{B589C551-58EC-4AE1-B383-9C02DCF59A5F}"/>
              </a:ext>
            </a:extLst>
          </p:cNvPr>
          <p:cNvSpPr>
            <a:spLocks noGrp="1"/>
          </p:cNvSpPr>
          <p:nvPr>
            <p:ph idx="15"/>
          </p:nvPr>
        </p:nvSpPr>
        <p:spPr>
          <a:xfrm>
            <a:off x="527051" y="1223435"/>
            <a:ext cx="11135783" cy="609599"/>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24283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heading, intro &amp; bullets">
    <p:spTree>
      <p:nvGrpSpPr>
        <p:cNvPr id="1" name=""/>
        <p:cNvGrpSpPr/>
        <p:nvPr/>
      </p:nvGrpSpPr>
      <p:grpSpPr>
        <a:xfrm>
          <a:off x="0" y="0"/>
          <a:ext cx="0" cy="0"/>
          <a:chOff x="0" y="0"/>
          <a:chExt cx="0" cy="0"/>
        </a:xfrm>
      </p:grpSpPr>
      <p:sp>
        <p:nvSpPr>
          <p:cNvPr id="2" name="Title 1"/>
          <p:cNvSpPr>
            <a:spLocks noGrp="1"/>
          </p:cNvSpPr>
          <p:nvPr>
            <p:ph type="title"/>
          </p:nvPr>
        </p:nvSpPr>
        <p:spPr>
          <a:xfrm>
            <a:off x="527051" y="548218"/>
            <a:ext cx="11135783" cy="673100"/>
          </a:xfrm>
        </p:spPr>
        <p:txBody>
          <a:bodyPr anchor="t">
            <a:noAutofit/>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527051" y="2709333"/>
            <a:ext cx="3181885" cy="3600451"/>
          </a:xfrm>
          <a:prstGeom prst="rect">
            <a:avLst/>
          </a:prstGeom>
        </p:spPr>
        <p:txBody>
          <a:bodyPr>
            <a:noAutofit/>
          </a:bodyPr>
          <a:lstStyle>
            <a:lvl1pPr marL="0" indent="0">
              <a:lnSpc>
                <a:spcPct val="100000"/>
              </a:lnSpc>
              <a:spcBef>
                <a:spcPts val="800"/>
              </a:spcBef>
              <a:buNone/>
              <a:defRPr sz="1867">
                <a:solidFill>
                  <a:schemeClr val="tx2"/>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GB" dirty="0"/>
              <a:t>Click to edit </a:t>
            </a:r>
            <a:br>
              <a:rPr lang="en-GB" dirty="0"/>
            </a:br>
            <a:r>
              <a:rPr lang="en-GB" dirty="0"/>
              <a:t>Master text styles</a:t>
            </a:r>
            <a:endParaRPr lang="en-US" dirty="0"/>
          </a:p>
        </p:txBody>
      </p:sp>
      <p:sp>
        <p:nvSpPr>
          <p:cNvPr id="8" name="Content Placeholder 2">
            <a:extLst>
              <a:ext uri="{FF2B5EF4-FFF2-40B4-BE49-F238E27FC236}">
                <a16:creationId xmlns:a16="http://schemas.microsoft.com/office/drawing/2014/main" id="{639EDECD-E2EE-4F43-A6BB-FF4A27B8048E}"/>
              </a:ext>
            </a:extLst>
          </p:cNvPr>
          <p:cNvSpPr>
            <a:spLocks noGrp="1"/>
          </p:cNvSpPr>
          <p:nvPr>
            <p:ph idx="15"/>
          </p:nvPr>
        </p:nvSpPr>
        <p:spPr>
          <a:xfrm>
            <a:off x="527051" y="1223435"/>
            <a:ext cx="11135783" cy="609599"/>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
        <p:nvSpPr>
          <p:cNvPr id="5" name="Slide Number Placeholder 4">
            <a:extLst>
              <a:ext uri="{FF2B5EF4-FFF2-40B4-BE49-F238E27FC236}">
                <a16:creationId xmlns:a16="http://schemas.microsoft.com/office/drawing/2014/main" id="{A00293BD-BA02-4A3A-8AB4-EDE458A4AD27}"/>
              </a:ext>
            </a:extLst>
          </p:cNvPr>
          <p:cNvSpPr>
            <a:spLocks noGrp="1"/>
          </p:cNvSpPr>
          <p:nvPr>
            <p:ph type="sldNum" sz="quarter" idx="17"/>
          </p:nvPr>
        </p:nvSpPr>
        <p:spPr/>
        <p:txBody>
          <a:bodyPr>
            <a:noAutofit/>
          </a:bodyPr>
          <a:lstStyle/>
          <a:p>
            <a:fld id="{AC586D5E-2722-0D44-AA02-B15E62DD2934}" type="slidenum">
              <a:rPr lang="en-US" smtClean="0"/>
              <a:pPr/>
              <a:t>‹#›</a:t>
            </a:fld>
            <a:endParaRPr lang="en-US" dirty="0"/>
          </a:p>
        </p:txBody>
      </p:sp>
      <p:sp>
        <p:nvSpPr>
          <p:cNvPr id="16" name="Text Placeholder 13">
            <a:extLst>
              <a:ext uri="{FF2B5EF4-FFF2-40B4-BE49-F238E27FC236}">
                <a16:creationId xmlns:a16="http://schemas.microsoft.com/office/drawing/2014/main" id="{77668EF5-ADE1-435E-AA1C-2DE4A80DF175}"/>
              </a:ext>
            </a:extLst>
          </p:cNvPr>
          <p:cNvSpPr>
            <a:spLocks noGrp="1"/>
          </p:cNvSpPr>
          <p:nvPr>
            <p:ph type="body" sz="quarter" idx="18"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17" name="Text Placeholder 15">
            <a:extLst>
              <a:ext uri="{FF2B5EF4-FFF2-40B4-BE49-F238E27FC236}">
                <a16:creationId xmlns:a16="http://schemas.microsoft.com/office/drawing/2014/main" id="{590789FC-B105-4985-BF14-5E107301DC7A}"/>
              </a:ext>
            </a:extLst>
          </p:cNvPr>
          <p:cNvSpPr>
            <a:spLocks noGrp="1"/>
          </p:cNvSpPr>
          <p:nvPr>
            <p:ph type="body" sz="quarter" idx="19"/>
          </p:nvPr>
        </p:nvSpPr>
        <p:spPr>
          <a:xfrm>
            <a:off x="3972740" y="2709333"/>
            <a:ext cx="7690093" cy="3600451"/>
          </a:xfrm>
        </p:spPr>
        <p:txBody>
          <a:bodyPr>
            <a:noAutofit/>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25FD0882-1340-4785-8D8D-9661DB0F46BA}"/>
              </a:ext>
            </a:extLst>
          </p:cNvPr>
          <p:cNvSpPr>
            <a:spLocks noGrp="1"/>
          </p:cNvSpPr>
          <p:nvPr>
            <p:ph type="ftr" sz="quarter" idx="20"/>
          </p:nvPr>
        </p:nvSpPr>
        <p:spPr/>
        <p:txBody>
          <a:bodyPr>
            <a:noAutofit/>
          </a:bodyPr>
          <a:lstStyle>
            <a:lvl1pPr>
              <a:defRPr b="0"/>
            </a:lvl1pPr>
          </a:lstStyle>
          <a:p>
            <a:r>
              <a:rPr lang="en-US"/>
              <a:t>Anglo American  /  © 2021 </a:t>
            </a:r>
          </a:p>
        </p:txBody>
      </p:sp>
      <p:sp>
        <p:nvSpPr>
          <p:cNvPr id="9" name="Text Placeholder 5">
            <a:extLst>
              <a:ext uri="{FF2B5EF4-FFF2-40B4-BE49-F238E27FC236}">
                <a16:creationId xmlns:a16="http://schemas.microsoft.com/office/drawing/2014/main" id="{76CE3567-9745-4C96-BB2D-AA5625FD09C3}"/>
              </a:ext>
            </a:extLst>
          </p:cNvPr>
          <p:cNvSpPr>
            <a:spLocks noGrp="1"/>
          </p:cNvSpPr>
          <p:nvPr>
            <p:ph type="body" sz="quarter" idx="21" hasCustomPrompt="1"/>
          </p:nvPr>
        </p:nvSpPr>
        <p:spPr>
          <a:xfrm>
            <a:off x="531930" y="5974428"/>
            <a:ext cx="11135783" cy="354405"/>
          </a:xfrm>
        </p:spPr>
        <p:txBody>
          <a:bodyPr anchor="b" anchorCtr="0"/>
          <a:lstStyle>
            <a:lvl1pPr>
              <a:defRPr sz="800" b="0">
                <a:solidFill>
                  <a:schemeClr val="tx1"/>
                </a:solidFill>
              </a:defRPr>
            </a:lvl1pPr>
          </a:lstStyle>
          <a:p>
            <a:pPr lvl="0"/>
            <a:r>
              <a:rPr lang="en-US" dirty="0"/>
              <a:t>Source or note text: </a:t>
            </a:r>
            <a:endParaRPr lang="en-GB" dirty="0"/>
          </a:p>
        </p:txBody>
      </p:sp>
    </p:spTree>
    <p:extLst>
      <p:ext uri="{BB962C8B-B14F-4D97-AF65-F5344CB8AC3E}">
        <p14:creationId xmlns:p14="http://schemas.microsoft.com/office/powerpoint/2010/main" val="441154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uble heading, intros &amp;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051" y="548216"/>
            <a:ext cx="11135783" cy="1284819"/>
          </a:xfrm>
        </p:spPr>
        <p:txBody>
          <a:bodyPr anchor="t">
            <a:noAutofit/>
          </a:bodyPr>
          <a:lstStyle>
            <a:lvl1pPr>
              <a:defRPr>
                <a:solidFill>
                  <a:schemeClr val="tx1"/>
                </a:solidFill>
              </a:defRPr>
            </a:lvl1pPr>
          </a:lstStyle>
          <a:p>
            <a:r>
              <a:rPr lang="en-GB" dirty="0"/>
              <a:t>Click to edit </a:t>
            </a:r>
            <a:br>
              <a:rPr lang="en-GB" dirty="0"/>
            </a:br>
            <a:r>
              <a:rPr lang="en-GB" dirty="0"/>
              <a:t>Master title style</a:t>
            </a:r>
            <a:endParaRPr lang="en-US" dirty="0"/>
          </a:p>
        </p:txBody>
      </p:sp>
      <p:sp>
        <p:nvSpPr>
          <p:cNvPr id="3" name="Content Placeholder 2"/>
          <p:cNvSpPr>
            <a:spLocks noGrp="1"/>
          </p:cNvSpPr>
          <p:nvPr>
            <p:ph idx="1" hasCustomPrompt="1"/>
          </p:nvPr>
        </p:nvSpPr>
        <p:spPr>
          <a:xfrm>
            <a:off x="3215218" y="2709333"/>
            <a:ext cx="2661141" cy="3600451"/>
          </a:xfrm>
          <a:prstGeom prst="rect">
            <a:avLst/>
          </a:prstGeom>
        </p:spPr>
        <p:txBody>
          <a:bodyPr>
            <a:noAutofit/>
          </a:bodyPr>
          <a:lstStyle>
            <a:lvl1pPr marL="0" indent="0">
              <a:lnSpc>
                <a:spcPct val="120000"/>
              </a:lnSpc>
              <a:spcBef>
                <a:spcPts val="800"/>
              </a:spcBef>
              <a:buNone/>
              <a:defRPr sz="1867">
                <a:solidFill>
                  <a:schemeClr val="tx2"/>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GB" dirty="0"/>
              <a:t>Click to edit </a:t>
            </a:r>
            <a:br>
              <a:rPr lang="en-GB" dirty="0"/>
            </a:br>
            <a:r>
              <a:rPr lang="en-GB" dirty="0"/>
              <a:t>Master text styles</a:t>
            </a:r>
            <a:endParaRPr lang="en-US" dirty="0"/>
          </a:p>
        </p:txBody>
      </p:sp>
      <p:sp>
        <p:nvSpPr>
          <p:cNvPr id="9" name="Text Placeholder 8">
            <a:extLst>
              <a:ext uri="{FF2B5EF4-FFF2-40B4-BE49-F238E27FC236}">
                <a16:creationId xmlns:a16="http://schemas.microsoft.com/office/drawing/2014/main" id="{8C5A62CD-BFE2-4D4F-8935-C2A70FF70291}"/>
              </a:ext>
            </a:extLst>
          </p:cNvPr>
          <p:cNvSpPr>
            <a:spLocks noGrp="1"/>
          </p:cNvSpPr>
          <p:nvPr>
            <p:ph type="body" sz="quarter" idx="16" hasCustomPrompt="1"/>
          </p:nvPr>
        </p:nvSpPr>
        <p:spPr>
          <a:xfrm>
            <a:off x="527049" y="2709334"/>
            <a:ext cx="2532504" cy="3600449"/>
          </a:xfrm>
          <a:prstGeom prst="rect">
            <a:avLst/>
          </a:prstGeom>
        </p:spPr>
        <p:txBody>
          <a:bodyPr>
            <a:noAutofit/>
          </a:bodyPr>
          <a:lstStyle>
            <a:lvl1pPr marL="0" indent="0">
              <a:lnSpc>
                <a:spcPct val="80000"/>
              </a:lnSpc>
              <a:buNone/>
              <a:defRPr sz="8800">
                <a:gradFill>
                  <a:gsLst>
                    <a:gs pos="0">
                      <a:schemeClr val="bg2"/>
                    </a:gs>
                    <a:gs pos="30000">
                      <a:schemeClr val="tx1"/>
                    </a:gs>
                    <a:gs pos="60000">
                      <a:schemeClr val="tx2"/>
                    </a:gs>
                  </a:gsLst>
                  <a:lin ang="0" scaled="0"/>
                </a:gradFill>
                <a:latin typeface="Arial" panose="020B0604020202020204" pitchFamily="34" charset="0"/>
              </a:defRPr>
            </a:lvl1pPr>
          </a:lstStyle>
          <a:p>
            <a:pPr lvl="0"/>
            <a:r>
              <a:rPr lang="en-GB" dirty="0"/>
              <a:t>60%</a:t>
            </a:r>
            <a:endParaRPr lang="en-US" dirty="0"/>
          </a:p>
        </p:txBody>
      </p:sp>
      <p:sp>
        <p:nvSpPr>
          <p:cNvPr id="5" name="Slide Number Placeholder 4">
            <a:extLst>
              <a:ext uri="{FF2B5EF4-FFF2-40B4-BE49-F238E27FC236}">
                <a16:creationId xmlns:a16="http://schemas.microsoft.com/office/drawing/2014/main" id="{2BF260AD-0663-426B-A57D-F492B1C70076}"/>
              </a:ext>
            </a:extLst>
          </p:cNvPr>
          <p:cNvSpPr>
            <a:spLocks noGrp="1"/>
          </p:cNvSpPr>
          <p:nvPr>
            <p:ph type="sldNum" sz="quarter" idx="19"/>
          </p:nvPr>
        </p:nvSpPr>
        <p:spPr/>
        <p:txBody>
          <a:bodyPr>
            <a:noAutofit/>
          </a:bodyPr>
          <a:lstStyle/>
          <a:p>
            <a:fld id="{AC586D5E-2722-0D44-AA02-B15E62DD2934}" type="slidenum">
              <a:rPr lang="en-US" smtClean="0"/>
              <a:pPr/>
              <a:t>‹#›</a:t>
            </a:fld>
            <a:endParaRPr lang="en-US" dirty="0"/>
          </a:p>
        </p:txBody>
      </p:sp>
      <p:sp>
        <p:nvSpPr>
          <p:cNvPr id="17" name="Text Placeholder 13">
            <a:extLst>
              <a:ext uri="{FF2B5EF4-FFF2-40B4-BE49-F238E27FC236}">
                <a16:creationId xmlns:a16="http://schemas.microsoft.com/office/drawing/2014/main" id="{32DDB218-0800-4E14-B318-A5DEBCD3C612}"/>
              </a:ext>
            </a:extLst>
          </p:cNvPr>
          <p:cNvSpPr>
            <a:spLocks noGrp="1"/>
          </p:cNvSpPr>
          <p:nvPr>
            <p:ph type="body" sz="quarter" idx="20"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7" name="Text Placeholder 6">
            <a:extLst>
              <a:ext uri="{FF2B5EF4-FFF2-40B4-BE49-F238E27FC236}">
                <a16:creationId xmlns:a16="http://schemas.microsoft.com/office/drawing/2014/main" id="{F0993AD9-4B39-4387-830F-2BEC07A6CA11}"/>
              </a:ext>
            </a:extLst>
          </p:cNvPr>
          <p:cNvSpPr>
            <a:spLocks noGrp="1"/>
          </p:cNvSpPr>
          <p:nvPr>
            <p:ph type="body" sz="quarter" idx="22"/>
          </p:nvPr>
        </p:nvSpPr>
        <p:spPr>
          <a:xfrm>
            <a:off x="6096001" y="2709333"/>
            <a:ext cx="5563147" cy="3600451"/>
          </a:xfrm>
        </p:spPr>
        <p:txBody>
          <a:bodyPr>
            <a:noAutofit/>
          </a:bodyPr>
          <a:lstStyle>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a:extLst>
              <a:ext uri="{FF2B5EF4-FFF2-40B4-BE49-F238E27FC236}">
                <a16:creationId xmlns:a16="http://schemas.microsoft.com/office/drawing/2014/main" id="{7BB650A0-1DD8-44BF-91B4-3797F08D1160}"/>
              </a:ext>
            </a:extLst>
          </p:cNvPr>
          <p:cNvSpPr>
            <a:spLocks noGrp="1"/>
          </p:cNvSpPr>
          <p:nvPr>
            <p:ph type="ftr" sz="quarter" idx="23"/>
          </p:nvPr>
        </p:nvSpPr>
        <p:spPr/>
        <p:txBody>
          <a:bodyPr>
            <a:noAutofit/>
          </a:bodyPr>
          <a:lstStyle>
            <a:lvl1pPr>
              <a:defRPr b="0"/>
            </a:lvl1pPr>
          </a:lstStyle>
          <a:p>
            <a:r>
              <a:rPr lang="en-US"/>
              <a:t>Anglo American  /  © 2021 </a:t>
            </a:r>
          </a:p>
        </p:txBody>
      </p:sp>
      <p:sp>
        <p:nvSpPr>
          <p:cNvPr id="10" name="Text Placeholder 5">
            <a:extLst>
              <a:ext uri="{FF2B5EF4-FFF2-40B4-BE49-F238E27FC236}">
                <a16:creationId xmlns:a16="http://schemas.microsoft.com/office/drawing/2014/main" id="{A8C82892-DC49-4DAD-A4ED-4CE724DE0F19}"/>
              </a:ext>
            </a:extLst>
          </p:cNvPr>
          <p:cNvSpPr>
            <a:spLocks noGrp="1"/>
          </p:cNvSpPr>
          <p:nvPr>
            <p:ph type="body" sz="quarter" idx="21" hasCustomPrompt="1"/>
          </p:nvPr>
        </p:nvSpPr>
        <p:spPr>
          <a:xfrm>
            <a:off x="531931" y="5974428"/>
            <a:ext cx="11135781" cy="335355"/>
          </a:xfrm>
        </p:spPr>
        <p:txBody>
          <a:bodyPr anchor="b" anchorCtr="0"/>
          <a:lstStyle>
            <a:lvl1pPr>
              <a:defRPr sz="800" b="0">
                <a:solidFill>
                  <a:schemeClr val="tx1"/>
                </a:solidFill>
              </a:defRPr>
            </a:lvl1pPr>
          </a:lstStyle>
          <a:p>
            <a:pPr lvl="0"/>
            <a:r>
              <a:rPr lang="en-US" dirty="0"/>
              <a:t>Source or note text: </a:t>
            </a:r>
            <a:endParaRPr lang="en-GB" dirty="0"/>
          </a:p>
        </p:txBody>
      </p:sp>
      <p:sp>
        <p:nvSpPr>
          <p:cNvPr id="12" name="Content Placeholder 2">
            <a:extLst>
              <a:ext uri="{FF2B5EF4-FFF2-40B4-BE49-F238E27FC236}">
                <a16:creationId xmlns:a16="http://schemas.microsoft.com/office/drawing/2014/main" id="{A4DC680F-D469-45F1-8457-5F3B9EAE1F3A}"/>
              </a:ext>
            </a:extLst>
          </p:cNvPr>
          <p:cNvSpPr>
            <a:spLocks noGrp="1"/>
          </p:cNvSpPr>
          <p:nvPr>
            <p:ph idx="24"/>
          </p:nvPr>
        </p:nvSpPr>
        <p:spPr>
          <a:xfrm>
            <a:off x="527052" y="1833035"/>
            <a:ext cx="11135781" cy="676051"/>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857021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uble heading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052" y="548218"/>
            <a:ext cx="11132096" cy="1284817"/>
          </a:xfrm>
        </p:spPr>
        <p:txBody>
          <a:bodyPr lIns="0" tIns="0" rIns="0" bIns="0" anchor="t">
            <a:noAutofit/>
          </a:bodyPr>
          <a:lstStyle>
            <a:lvl1pPr>
              <a:defRPr>
                <a:solidFill>
                  <a:schemeClr val="tx1"/>
                </a:solidFill>
              </a:defRPr>
            </a:lvl1pPr>
          </a:lstStyle>
          <a:p>
            <a:r>
              <a:rPr lang="en-GB" dirty="0"/>
              <a:t>Click to edit </a:t>
            </a:r>
            <a:br>
              <a:rPr lang="en-GB" dirty="0"/>
            </a:br>
            <a:r>
              <a:rPr lang="en-GB" dirty="0"/>
              <a:t>Master title style</a:t>
            </a:r>
            <a:endParaRPr lang="en-US" dirty="0"/>
          </a:p>
        </p:txBody>
      </p:sp>
      <p:sp>
        <p:nvSpPr>
          <p:cNvPr id="8" name="Content Placeholder 2">
            <a:extLst>
              <a:ext uri="{FF2B5EF4-FFF2-40B4-BE49-F238E27FC236}">
                <a16:creationId xmlns:a16="http://schemas.microsoft.com/office/drawing/2014/main" id="{C9F51459-5168-F241-892E-2EA70D14652A}"/>
              </a:ext>
            </a:extLst>
          </p:cNvPr>
          <p:cNvSpPr>
            <a:spLocks noGrp="1"/>
          </p:cNvSpPr>
          <p:nvPr>
            <p:ph idx="1"/>
          </p:nvPr>
        </p:nvSpPr>
        <p:spPr>
          <a:xfrm>
            <a:off x="527052" y="1833035"/>
            <a:ext cx="11132096" cy="647408"/>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5C24C3BE-EF9E-4A1D-897A-C48737BE7BBE}"/>
              </a:ext>
            </a:extLst>
          </p:cNvPr>
          <p:cNvSpPr>
            <a:spLocks noGrp="1"/>
          </p:cNvSpPr>
          <p:nvPr>
            <p:ph type="sldNum" sz="quarter" idx="11"/>
          </p:nvPr>
        </p:nvSpPr>
        <p:spPr/>
        <p:txBody>
          <a:bodyPr>
            <a:noAutofit/>
          </a:bodyPr>
          <a:lstStyle/>
          <a:p>
            <a:fld id="{AC586D5E-2722-0D44-AA02-B15E62DD2934}" type="slidenum">
              <a:rPr lang="en-US" smtClean="0"/>
              <a:pPr/>
              <a:t>‹#›</a:t>
            </a:fld>
            <a:endParaRPr lang="en-US" dirty="0"/>
          </a:p>
        </p:txBody>
      </p:sp>
      <p:sp>
        <p:nvSpPr>
          <p:cNvPr id="14" name="Text Placeholder 13">
            <a:extLst>
              <a:ext uri="{FF2B5EF4-FFF2-40B4-BE49-F238E27FC236}">
                <a16:creationId xmlns:a16="http://schemas.microsoft.com/office/drawing/2014/main" id="{040790B6-818E-4CE5-B265-0FB09161C8FD}"/>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5" name="Footer Placeholder 4">
            <a:extLst>
              <a:ext uri="{FF2B5EF4-FFF2-40B4-BE49-F238E27FC236}">
                <a16:creationId xmlns:a16="http://schemas.microsoft.com/office/drawing/2014/main" id="{9C4C2D40-371C-466F-98CA-E70E963E3F76}"/>
              </a:ext>
            </a:extLst>
          </p:cNvPr>
          <p:cNvSpPr>
            <a:spLocks noGrp="1"/>
          </p:cNvSpPr>
          <p:nvPr>
            <p:ph type="ftr" sz="quarter" idx="20"/>
          </p:nvPr>
        </p:nvSpPr>
        <p:spPr/>
        <p:txBody>
          <a:bodyPr>
            <a:noAutofit/>
          </a:bodyPr>
          <a:lstStyle>
            <a:lvl1pPr>
              <a:defRPr b="0"/>
            </a:lvl1pPr>
          </a:lstStyle>
          <a:p>
            <a:r>
              <a:rPr lang="en-US"/>
              <a:t>Anglo American  /  © 2021 </a:t>
            </a:r>
          </a:p>
        </p:txBody>
      </p:sp>
      <p:sp>
        <p:nvSpPr>
          <p:cNvPr id="7" name="Text Placeholder 5">
            <a:extLst>
              <a:ext uri="{FF2B5EF4-FFF2-40B4-BE49-F238E27FC236}">
                <a16:creationId xmlns:a16="http://schemas.microsoft.com/office/drawing/2014/main" id="{476383D0-58F5-43CB-B9E0-7C0903CAAC7A}"/>
              </a:ext>
            </a:extLst>
          </p:cNvPr>
          <p:cNvSpPr>
            <a:spLocks noGrp="1"/>
          </p:cNvSpPr>
          <p:nvPr>
            <p:ph type="body" sz="quarter" idx="21" hasCustomPrompt="1"/>
          </p:nvPr>
        </p:nvSpPr>
        <p:spPr>
          <a:xfrm>
            <a:off x="531931" y="5974428"/>
            <a:ext cx="11130904" cy="335355"/>
          </a:xfrm>
        </p:spPr>
        <p:txBody>
          <a:bodyPr anchor="b" anchorCtr="0"/>
          <a:lstStyle>
            <a:lvl1pPr>
              <a:defRPr sz="800" b="0">
                <a:solidFill>
                  <a:schemeClr val="tx1"/>
                </a:solidFill>
              </a:defRPr>
            </a:lvl1pPr>
          </a:lstStyle>
          <a:p>
            <a:pPr lvl="0"/>
            <a:r>
              <a:rPr lang="en-US" dirty="0"/>
              <a:t>Source or note text: </a:t>
            </a:r>
            <a:endParaRPr lang="en-GB" dirty="0"/>
          </a:p>
        </p:txBody>
      </p:sp>
    </p:spTree>
    <p:extLst>
      <p:ext uri="{BB962C8B-B14F-4D97-AF65-F5344CB8AC3E}">
        <p14:creationId xmlns:p14="http://schemas.microsoft.com/office/powerpoint/2010/main" val="13792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heading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052" y="548218"/>
            <a:ext cx="11132096" cy="1284817"/>
          </a:xfrm>
        </p:spPr>
        <p:txBody>
          <a:bodyPr lIns="0" tIns="0" rIns="0" bIns="0" anchor="t">
            <a:noAutofit/>
          </a:bodyPr>
          <a:lstStyle>
            <a:lvl1pPr>
              <a:defRPr>
                <a:solidFill>
                  <a:schemeClr val="tx1"/>
                </a:solidFill>
              </a:defRPr>
            </a:lvl1pPr>
          </a:lstStyle>
          <a:p>
            <a:r>
              <a:rPr lang="en-GB"/>
              <a:t>Click to edit </a:t>
            </a:r>
            <a:br>
              <a:rPr lang="en-GB"/>
            </a:br>
            <a:r>
              <a:rPr lang="en-GB"/>
              <a:t>Master title style</a:t>
            </a:r>
            <a:endParaRPr lang="en-US"/>
          </a:p>
        </p:txBody>
      </p:sp>
      <p:sp>
        <p:nvSpPr>
          <p:cNvPr id="8" name="Content Placeholder 2">
            <a:extLst>
              <a:ext uri="{FF2B5EF4-FFF2-40B4-BE49-F238E27FC236}">
                <a16:creationId xmlns:a16="http://schemas.microsoft.com/office/drawing/2014/main" id="{C9F51459-5168-F241-892E-2EA70D14652A}"/>
              </a:ext>
            </a:extLst>
          </p:cNvPr>
          <p:cNvSpPr>
            <a:spLocks noGrp="1"/>
          </p:cNvSpPr>
          <p:nvPr>
            <p:ph idx="1"/>
          </p:nvPr>
        </p:nvSpPr>
        <p:spPr>
          <a:xfrm>
            <a:off x="527052" y="1833035"/>
            <a:ext cx="11132096" cy="647408"/>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5C24C3BE-EF9E-4A1D-897A-C48737BE7BBE}"/>
              </a:ext>
            </a:extLst>
          </p:cNvPr>
          <p:cNvSpPr>
            <a:spLocks noGrp="1"/>
          </p:cNvSpPr>
          <p:nvPr>
            <p:ph type="sldNum" sz="quarter" idx="11"/>
          </p:nvPr>
        </p:nvSpPr>
        <p:spPr/>
        <p:txBody>
          <a:bodyPr>
            <a:noAutofit/>
          </a:bodyPr>
          <a:lstStyle/>
          <a:p>
            <a:fld id="{AC586D5E-2722-0D44-AA02-B15E62DD2934}" type="slidenum">
              <a:rPr lang="en-US" smtClean="0"/>
              <a:pPr/>
              <a:t>‹#›</a:t>
            </a:fld>
            <a:endParaRPr lang="en-US"/>
          </a:p>
        </p:txBody>
      </p:sp>
      <p:sp>
        <p:nvSpPr>
          <p:cNvPr id="14" name="Text Placeholder 13">
            <a:extLst>
              <a:ext uri="{FF2B5EF4-FFF2-40B4-BE49-F238E27FC236}">
                <a16:creationId xmlns:a16="http://schemas.microsoft.com/office/drawing/2014/main" id="{040790B6-818E-4CE5-B265-0FB09161C8FD}"/>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a:t>Section heading</a:t>
            </a:r>
            <a:endParaRPr lang="en-GB"/>
          </a:p>
        </p:txBody>
      </p:sp>
      <p:sp>
        <p:nvSpPr>
          <p:cNvPr id="5" name="Footer Placeholder 4">
            <a:extLst>
              <a:ext uri="{FF2B5EF4-FFF2-40B4-BE49-F238E27FC236}">
                <a16:creationId xmlns:a16="http://schemas.microsoft.com/office/drawing/2014/main" id="{9C4C2D40-371C-466F-98CA-E70E963E3F76}"/>
              </a:ext>
            </a:extLst>
          </p:cNvPr>
          <p:cNvSpPr>
            <a:spLocks noGrp="1"/>
          </p:cNvSpPr>
          <p:nvPr>
            <p:ph type="ftr" sz="quarter" idx="20"/>
          </p:nvPr>
        </p:nvSpPr>
        <p:spPr/>
        <p:txBody>
          <a:bodyPr>
            <a:noAutofit/>
          </a:bodyPr>
          <a:lstStyle>
            <a:lvl1pPr>
              <a:defRPr b="0"/>
            </a:lvl1pPr>
          </a:lstStyle>
          <a:p>
            <a:r>
              <a:rPr lang="en-US"/>
              <a:t>Anglo American  /  © 2021 </a:t>
            </a:r>
          </a:p>
        </p:txBody>
      </p:sp>
      <p:sp>
        <p:nvSpPr>
          <p:cNvPr id="7" name="Text Placeholder 5">
            <a:extLst>
              <a:ext uri="{FF2B5EF4-FFF2-40B4-BE49-F238E27FC236}">
                <a16:creationId xmlns:a16="http://schemas.microsoft.com/office/drawing/2014/main" id="{476383D0-58F5-43CB-B9E0-7C0903CAAC7A}"/>
              </a:ext>
            </a:extLst>
          </p:cNvPr>
          <p:cNvSpPr>
            <a:spLocks noGrp="1"/>
          </p:cNvSpPr>
          <p:nvPr>
            <p:ph type="body" sz="quarter" idx="21" hasCustomPrompt="1"/>
          </p:nvPr>
        </p:nvSpPr>
        <p:spPr>
          <a:xfrm>
            <a:off x="531930" y="5974428"/>
            <a:ext cx="11289655" cy="335355"/>
          </a:xfrm>
        </p:spPr>
        <p:txBody>
          <a:bodyPr anchor="b" anchorCtr="0"/>
          <a:lstStyle>
            <a:lvl1pPr>
              <a:defRPr sz="800" b="0">
                <a:solidFill>
                  <a:schemeClr val="tx1"/>
                </a:solidFill>
              </a:defRPr>
            </a:lvl1pPr>
          </a:lstStyle>
          <a:p>
            <a:pPr lvl="0"/>
            <a:r>
              <a:rPr lang="en-US"/>
              <a:t>Source or note text: </a:t>
            </a:r>
            <a:endParaRPr lang="en-GB"/>
          </a:p>
        </p:txBody>
      </p:sp>
    </p:spTree>
    <p:extLst>
      <p:ext uri="{BB962C8B-B14F-4D97-AF65-F5344CB8AC3E}">
        <p14:creationId xmlns:p14="http://schemas.microsoft.com/office/powerpoint/2010/main" val="2696156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ouble heading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24C3BE-EF9E-4A1D-897A-C48737BE7BBE}"/>
              </a:ext>
            </a:extLst>
          </p:cNvPr>
          <p:cNvSpPr>
            <a:spLocks noGrp="1"/>
          </p:cNvSpPr>
          <p:nvPr>
            <p:ph type="sldNum" sz="quarter" idx="11"/>
          </p:nvPr>
        </p:nvSpPr>
        <p:spPr/>
        <p:txBody>
          <a:bodyPr>
            <a:noAutofit/>
          </a:bodyPr>
          <a:lstStyle/>
          <a:p>
            <a:fld id="{AC586D5E-2722-0D44-AA02-B15E62DD2934}" type="slidenum">
              <a:rPr lang="en-US" smtClean="0"/>
              <a:pPr/>
              <a:t>‹#›</a:t>
            </a:fld>
            <a:endParaRPr lang="en-US" dirty="0"/>
          </a:p>
        </p:txBody>
      </p:sp>
      <p:sp>
        <p:nvSpPr>
          <p:cNvPr id="5" name="Footer Placeholder 4">
            <a:extLst>
              <a:ext uri="{FF2B5EF4-FFF2-40B4-BE49-F238E27FC236}">
                <a16:creationId xmlns:a16="http://schemas.microsoft.com/office/drawing/2014/main" id="{9C4C2D40-371C-466F-98CA-E70E963E3F76}"/>
              </a:ext>
            </a:extLst>
          </p:cNvPr>
          <p:cNvSpPr>
            <a:spLocks noGrp="1"/>
          </p:cNvSpPr>
          <p:nvPr>
            <p:ph type="ftr" sz="quarter" idx="20"/>
          </p:nvPr>
        </p:nvSpPr>
        <p:spPr/>
        <p:txBody>
          <a:bodyPr>
            <a:noAutofit/>
          </a:bodyPr>
          <a:lstStyle>
            <a:lvl1pPr>
              <a:defRPr b="0"/>
            </a:lvl1pPr>
          </a:lstStyle>
          <a:p>
            <a:r>
              <a:rPr lang="en-US"/>
              <a:t>Anglo American  /  © 2021 </a:t>
            </a:r>
          </a:p>
        </p:txBody>
      </p:sp>
      <p:pic>
        <p:nvPicPr>
          <p:cNvPr id="3" name="Picture 2" descr="A close up of water droplets&#10;&#10;Description automatically generated with low confidence">
            <a:extLst>
              <a:ext uri="{FF2B5EF4-FFF2-40B4-BE49-F238E27FC236}">
                <a16:creationId xmlns:a16="http://schemas.microsoft.com/office/drawing/2014/main" id="{451140C9-5687-E734-96B5-C9560B5506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Tree>
    <p:extLst>
      <p:ext uri="{BB962C8B-B14F-4D97-AF65-F5344CB8AC3E}">
        <p14:creationId xmlns:p14="http://schemas.microsoft.com/office/powerpoint/2010/main" val="1026224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27052" y="548218"/>
            <a:ext cx="11123192" cy="673100"/>
          </a:xfrm>
        </p:spPr>
        <p:txBody>
          <a:bodyPr lIns="0" tIns="0" rIns="0" bIns="0" anchor="t">
            <a:noAutofit/>
          </a:bodyPr>
          <a:lstStyle>
            <a:lvl1pPr>
              <a:defRPr>
                <a:solidFill>
                  <a:schemeClr val="tx1"/>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9F51459-5168-F241-892E-2EA70D14652A}"/>
              </a:ext>
            </a:extLst>
          </p:cNvPr>
          <p:cNvSpPr>
            <a:spLocks noGrp="1"/>
          </p:cNvSpPr>
          <p:nvPr>
            <p:ph idx="1"/>
          </p:nvPr>
        </p:nvSpPr>
        <p:spPr>
          <a:xfrm>
            <a:off x="527052" y="1303033"/>
            <a:ext cx="11123192" cy="637952"/>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5C24C3BE-EF9E-4A1D-897A-C48737BE7BBE}"/>
              </a:ext>
            </a:extLst>
          </p:cNvPr>
          <p:cNvSpPr>
            <a:spLocks noGrp="1"/>
          </p:cNvSpPr>
          <p:nvPr>
            <p:ph type="sldNum" sz="quarter" idx="11"/>
          </p:nvPr>
        </p:nvSpPr>
        <p:spPr/>
        <p:txBody>
          <a:bodyPr>
            <a:noAutofit/>
          </a:bodyPr>
          <a:lstStyle/>
          <a:p>
            <a:fld id="{AC586D5E-2722-0D44-AA02-B15E62DD2934}" type="slidenum">
              <a:rPr lang="en-US" smtClean="0"/>
              <a:pPr/>
              <a:t>‹#›</a:t>
            </a:fld>
            <a:endParaRPr lang="en-US" dirty="0"/>
          </a:p>
        </p:txBody>
      </p:sp>
      <p:sp>
        <p:nvSpPr>
          <p:cNvPr id="14" name="Text Placeholder 13">
            <a:extLst>
              <a:ext uri="{FF2B5EF4-FFF2-40B4-BE49-F238E27FC236}">
                <a16:creationId xmlns:a16="http://schemas.microsoft.com/office/drawing/2014/main" id="{040790B6-818E-4CE5-B265-0FB09161C8FD}"/>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5" name="Footer Placeholder 4">
            <a:extLst>
              <a:ext uri="{FF2B5EF4-FFF2-40B4-BE49-F238E27FC236}">
                <a16:creationId xmlns:a16="http://schemas.microsoft.com/office/drawing/2014/main" id="{9C4C2D40-371C-466F-98CA-E70E963E3F76}"/>
              </a:ext>
            </a:extLst>
          </p:cNvPr>
          <p:cNvSpPr>
            <a:spLocks noGrp="1"/>
          </p:cNvSpPr>
          <p:nvPr>
            <p:ph type="ftr" sz="quarter" idx="20"/>
          </p:nvPr>
        </p:nvSpPr>
        <p:spPr/>
        <p:txBody>
          <a:bodyPr>
            <a:noAutofit/>
          </a:bodyPr>
          <a:lstStyle>
            <a:lvl1pPr>
              <a:defRPr b="0"/>
            </a:lvl1pPr>
          </a:lstStyle>
          <a:p>
            <a:r>
              <a:rPr lang="en-US"/>
              <a:t>Anglo American  /  © 2021 </a:t>
            </a:r>
          </a:p>
        </p:txBody>
      </p:sp>
      <p:sp>
        <p:nvSpPr>
          <p:cNvPr id="7" name="Text Placeholder 5">
            <a:extLst>
              <a:ext uri="{FF2B5EF4-FFF2-40B4-BE49-F238E27FC236}">
                <a16:creationId xmlns:a16="http://schemas.microsoft.com/office/drawing/2014/main" id="{3C195262-4BE5-4258-9E0A-41259E6E6DC2}"/>
              </a:ext>
            </a:extLst>
          </p:cNvPr>
          <p:cNvSpPr>
            <a:spLocks noGrp="1"/>
          </p:cNvSpPr>
          <p:nvPr>
            <p:ph type="body" sz="quarter" idx="21" hasCustomPrompt="1"/>
          </p:nvPr>
        </p:nvSpPr>
        <p:spPr>
          <a:xfrm>
            <a:off x="531931" y="5974428"/>
            <a:ext cx="11130904" cy="335355"/>
          </a:xfrm>
        </p:spPr>
        <p:txBody>
          <a:bodyPr anchor="b" anchorCtr="0"/>
          <a:lstStyle>
            <a:lvl1pPr>
              <a:defRPr sz="800" b="0">
                <a:solidFill>
                  <a:schemeClr val="tx1"/>
                </a:solidFill>
              </a:defRPr>
            </a:lvl1pPr>
          </a:lstStyle>
          <a:p>
            <a:pPr lvl="0"/>
            <a:r>
              <a:rPr lang="en-US" dirty="0"/>
              <a:t>Source or note text: </a:t>
            </a:r>
            <a:endParaRPr lang="en-GB" dirty="0"/>
          </a:p>
        </p:txBody>
      </p:sp>
    </p:spTree>
    <p:extLst>
      <p:ext uri="{BB962C8B-B14F-4D97-AF65-F5344CB8AC3E}">
        <p14:creationId xmlns:p14="http://schemas.microsoft.com/office/powerpoint/2010/main" val="2992792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ingle 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27052" y="548218"/>
            <a:ext cx="11123192" cy="673100"/>
          </a:xfrm>
        </p:spPr>
        <p:txBody>
          <a:bodyPr lIns="0" tIns="0" rIns="0" bIns="0" anchor="t">
            <a:noAutofit/>
          </a:bodyPr>
          <a:lstStyle>
            <a:lvl1pPr>
              <a:defRPr>
                <a:solidFill>
                  <a:schemeClr val="tx1"/>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9F51459-5168-F241-892E-2EA70D14652A}"/>
              </a:ext>
            </a:extLst>
          </p:cNvPr>
          <p:cNvSpPr>
            <a:spLocks noGrp="1"/>
          </p:cNvSpPr>
          <p:nvPr>
            <p:ph idx="1"/>
          </p:nvPr>
        </p:nvSpPr>
        <p:spPr>
          <a:xfrm>
            <a:off x="527052" y="1303033"/>
            <a:ext cx="11123192" cy="637952"/>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5C24C3BE-EF9E-4A1D-897A-C48737BE7BBE}"/>
              </a:ext>
            </a:extLst>
          </p:cNvPr>
          <p:cNvSpPr>
            <a:spLocks noGrp="1"/>
          </p:cNvSpPr>
          <p:nvPr>
            <p:ph type="sldNum" sz="quarter" idx="11"/>
          </p:nvPr>
        </p:nvSpPr>
        <p:spPr/>
        <p:txBody>
          <a:bodyPr>
            <a:noAutofit/>
          </a:bodyPr>
          <a:lstStyle/>
          <a:p>
            <a:fld id="{AC586D5E-2722-0D44-AA02-B15E62DD2934}" type="slidenum">
              <a:rPr lang="en-US" smtClean="0"/>
              <a:pPr/>
              <a:t>‹#›</a:t>
            </a:fld>
            <a:endParaRPr lang="en-US" dirty="0"/>
          </a:p>
        </p:txBody>
      </p:sp>
      <p:sp>
        <p:nvSpPr>
          <p:cNvPr id="14" name="Text Placeholder 13">
            <a:extLst>
              <a:ext uri="{FF2B5EF4-FFF2-40B4-BE49-F238E27FC236}">
                <a16:creationId xmlns:a16="http://schemas.microsoft.com/office/drawing/2014/main" id="{040790B6-818E-4CE5-B265-0FB09161C8FD}"/>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5" name="Footer Placeholder 4">
            <a:extLst>
              <a:ext uri="{FF2B5EF4-FFF2-40B4-BE49-F238E27FC236}">
                <a16:creationId xmlns:a16="http://schemas.microsoft.com/office/drawing/2014/main" id="{9C4C2D40-371C-466F-98CA-E70E963E3F76}"/>
              </a:ext>
            </a:extLst>
          </p:cNvPr>
          <p:cNvSpPr>
            <a:spLocks noGrp="1"/>
          </p:cNvSpPr>
          <p:nvPr>
            <p:ph type="ftr" sz="quarter" idx="20"/>
          </p:nvPr>
        </p:nvSpPr>
        <p:spPr/>
        <p:txBody>
          <a:bodyPr>
            <a:noAutofit/>
          </a:bodyPr>
          <a:lstStyle>
            <a:lvl1pPr>
              <a:defRPr b="0"/>
            </a:lvl1pPr>
          </a:lstStyle>
          <a:p>
            <a:r>
              <a:rPr lang="en-US"/>
              <a:t>Anglo American  /  © 2021 </a:t>
            </a:r>
          </a:p>
        </p:txBody>
      </p:sp>
      <p:sp>
        <p:nvSpPr>
          <p:cNvPr id="7" name="Text Placeholder 5">
            <a:extLst>
              <a:ext uri="{FF2B5EF4-FFF2-40B4-BE49-F238E27FC236}">
                <a16:creationId xmlns:a16="http://schemas.microsoft.com/office/drawing/2014/main" id="{3C195262-4BE5-4258-9E0A-41259E6E6DC2}"/>
              </a:ext>
            </a:extLst>
          </p:cNvPr>
          <p:cNvSpPr>
            <a:spLocks noGrp="1"/>
          </p:cNvSpPr>
          <p:nvPr>
            <p:ph type="body" sz="quarter" idx="21" hasCustomPrompt="1"/>
          </p:nvPr>
        </p:nvSpPr>
        <p:spPr>
          <a:xfrm>
            <a:off x="531931" y="5974428"/>
            <a:ext cx="11130904" cy="335355"/>
          </a:xfrm>
        </p:spPr>
        <p:txBody>
          <a:bodyPr anchor="b" anchorCtr="0"/>
          <a:lstStyle>
            <a:lvl1pPr>
              <a:defRPr sz="800" b="0">
                <a:solidFill>
                  <a:schemeClr val="tx1"/>
                </a:solidFill>
              </a:defRPr>
            </a:lvl1pPr>
          </a:lstStyle>
          <a:p>
            <a:pPr lvl="0"/>
            <a:r>
              <a:rPr lang="en-US" dirty="0"/>
              <a:t>Source or note text: </a:t>
            </a:r>
            <a:endParaRPr lang="en-GB" dirty="0"/>
          </a:p>
        </p:txBody>
      </p:sp>
      <p:pic>
        <p:nvPicPr>
          <p:cNvPr id="3" name="Picture 2" descr="A picture containing person&#10;&#10;Description automatically generated">
            <a:extLst>
              <a:ext uri="{FF2B5EF4-FFF2-40B4-BE49-F238E27FC236}">
                <a16:creationId xmlns:a16="http://schemas.microsoft.com/office/drawing/2014/main" id="{FC44B975-DDCA-D426-C435-5C32373F32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
          <a:stretch/>
        </p:blipFill>
        <p:spPr>
          <a:xfrm>
            <a:off x="0" y="0"/>
            <a:ext cx="12530667" cy="6858000"/>
          </a:xfrm>
          <a:prstGeom prst="rect">
            <a:avLst/>
          </a:prstGeom>
        </p:spPr>
      </p:pic>
    </p:spTree>
    <p:extLst>
      <p:ext uri="{BB962C8B-B14F-4D97-AF65-F5344CB8AC3E}">
        <p14:creationId xmlns:p14="http://schemas.microsoft.com/office/powerpoint/2010/main" val="1665130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ouble heading, text &amp; half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AAA3165-01EF-D54A-A563-F5497EE9AC4D}"/>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2" name="Title 1"/>
          <p:cNvSpPr>
            <a:spLocks noGrp="1"/>
          </p:cNvSpPr>
          <p:nvPr>
            <p:ph type="title" hasCustomPrompt="1"/>
          </p:nvPr>
        </p:nvSpPr>
        <p:spPr>
          <a:xfrm>
            <a:off x="527050" y="548217"/>
            <a:ext cx="5439652" cy="1284816"/>
          </a:xfrm>
        </p:spPr>
        <p:txBody>
          <a:bodyPr anchor="t">
            <a:noAutofit/>
          </a:bodyPr>
          <a:lstStyle>
            <a:lvl1pPr>
              <a:defRPr>
                <a:solidFill>
                  <a:schemeClr val="tx1"/>
                </a:solidFill>
              </a:defRPr>
            </a:lvl1pPr>
          </a:lstStyle>
          <a:p>
            <a:r>
              <a:rPr lang="en-GB" dirty="0"/>
              <a:t>Click to edit </a:t>
            </a:r>
            <a:br>
              <a:rPr lang="en-GB" dirty="0"/>
            </a:br>
            <a:r>
              <a:rPr lang="en-GB" dirty="0"/>
              <a:t>Master title style</a:t>
            </a:r>
            <a:endParaRPr lang="en-US" dirty="0"/>
          </a:p>
        </p:txBody>
      </p:sp>
      <p:sp>
        <p:nvSpPr>
          <p:cNvPr id="10" name="Content Placeholder 2">
            <a:extLst>
              <a:ext uri="{FF2B5EF4-FFF2-40B4-BE49-F238E27FC236}">
                <a16:creationId xmlns:a16="http://schemas.microsoft.com/office/drawing/2014/main" id="{AAD462C4-98AB-4597-8316-DD54AEC3F55E}"/>
              </a:ext>
            </a:extLst>
          </p:cNvPr>
          <p:cNvSpPr>
            <a:spLocks noGrp="1"/>
          </p:cNvSpPr>
          <p:nvPr>
            <p:ph idx="1"/>
          </p:nvPr>
        </p:nvSpPr>
        <p:spPr>
          <a:xfrm>
            <a:off x="527052" y="1833034"/>
            <a:ext cx="5439651" cy="563569"/>
          </a:xfrm>
          <a:prstGeom prst="rect">
            <a:avLst/>
          </a:prstGeom>
        </p:spPr>
        <p:txBody>
          <a:bodyPr>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US"/>
              <a:t>Click to edit Master text styles</a:t>
            </a:r>
          </a:p>
        </p:txBody>
      </p:sp>
      <p:sp>
        <p:nvSpPr>
          <p:cNvPr id="5" name="Slide Number Placeholder 4">
            <a:extLst>
              <a:ext uri="{FF2B5EF4-FFF2-40B4-BE49-F238E27FC236}">
                <a16:creationId xmlns:a16="http://schemas.microsoft.com/office/drawing/2014/main" id="{7367D2EE-9A2B-4A19-B1B5-70D12FE64AC3}"/>
              </a:ext>
            </a:extLst>
          </p:cNvPr>
          <p:cNvSpPr>
            <a:spLocks noGrp="1"/>
          </p:cNvSpPr>
          <p:nvPr>
            <p:ph type="sldNum" sz="quarter" idx="18"/>
          </p:nvPr>
        </p:nvSpPr>
        <p:spPr/>
        <p:txBody>
          <a:bodyPr>
            <a:noAutofit/>
          </a:bodyPr>
          <a:lstStyle/>
          <a:p>
            <a:fld id="{AC586D5E-2722-0D44-AA02-B15E62DD2934}" type="slidenum">
              <a:rPr lang="en-US" smtClean="0"/>
              <a:pPr/>
              <a:t>‹#›</a:t>
            </a:fld>
            <a:endParaRPr lang="en-US" dirty="0"/>
          </a:p>
        </p:txBody>
      </p:sp>
      <p:sp>
        <p:nvSpPr>
          <p:cNvPr id="6" name="Footer Placeholder 5">
            <a:extLst>
              <a:ext uri="{FF2B5EF4-FFF2-40B4-BE49-F238E27FC236}">
                <a16:creationId xmlns:a16="http://schemas.microsoft.com/office/drawing/2014/main" id="{F455D812-6FA0-4A44-BA16-84BEDF08086D}"/>
              </a:ext>
            </a:extLst>
          </p:cNvPr>
          <p:cNvSpPr>
            <a:spLocks noGrp="1"/>
          </p:cNvSpPr>
          <p:nvPr>
            <p:ph type="ftr" sz="quarter" idx="20"/>
          </p:nvPr>
        </p:nvSpPr>
        <p:spPr/>
        <p:txBody>
          <a:bodyPr>
            <a:noAutofit/>
          </a:bodyPr>
          <a:lstStyle>
            <a:lvl1pPr>
              <a:defRPr b="0"/>
            </a:lvl1pPr>
          </a:lstStyle>
          <a:p>
            <a:r>
              <a:rPr lang="en-US"/>
              <a:t>Anglo American  /  © 2021 </a:t>
            </a:r>
          </a:p>
        </p:txBody>
      </p:sp>
      <p:sp>
        <p:nvSpPr>
          <p:cNvPr id="16" name="Text Placeholder 13">
            <a:extLst>
              <a:ext uri="{FF2B5EF4-FFF2-40B4-BE49-F238E27FC236}">
                <a16:creationId xmlns:a16="http://schemas.microsoft.com/office/drawing/2014/main" id="{E0968069-9D03-4E81-BA77-A22D82AB9CE2}"/>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8" name="Text Placeholder 5">
            <a:extLst>
              <a:ext uri="{FF2B5EF4-FFF2-40B4-BE49-F238E27FC236}">
                <a16:creationId xmlns:a16="http://schemas.microsoft.com/office/drawing/2014/main" id="{1E36A2BF-2CB7-4F19-AD61-A2D37DE2CFB8}"/>
              </a:ext>
            </a:extLst>
          </p:cNvPr>
          <p:cNvSpPr>
            <a:spLocks noGrp="1"/>
          </p:cNvSpPr>
          <p:nvPr>
            <p:ph type="body" sz="quarter" idx="21" hasCustomPrompt="1"/>
          </p:nvPr>
        </p:nvSpPr>
        <p:spPr>
          <a:xfrm>
            <a:off x="531931" y="5974428"/>
            <a:ext cx="11130904" cy="335355"/>
          </a:xfrm>
        </p:spPr>
        <p:txBody>
          <a:bodyPr anchor="b" anchorCtr="0"/>
          <a:lstStyle>
            <a:lvl1pPr>
              <a:defRPr sz="800" b="0">
                <a:solidFill>
                  <a:schemeClr val="tx1"/>
                </a:solidFill>
              </a:defRPr>
            </a:lvl1pPr>
          </a:lstStyle>
          <a:p>
            <a:pPr lvl="0"/>
            <a:r>
              <a:rPr lang="en-US" dirty="0"/>
              <a:t>Source or note text: </a:t>
            </a:r>
            <a:endParaRPr lang="en-GB" dirty="0"/>
          </a:p>
        </p:txBody>
      </p:sp>
      <p:sp>
        <p:nvSpPr>
          <p:cNvPr id="11" name="Text Placeholder 5">
            <a:extLst>
              <a:ext uri="{FF2B5EF4-FFF2-40B4-BE49-F238E27FC236}">
                <a16:creationId xmlns:a16="http://schemas.microsoft.com/office/drawing/2014/main" id="{77EA9A85-6125-4DE1-AA2C-ACB4F37D8088}"/>
              </a:ext>
            </a:extLst>
          </p:cNvPr>
          <p:cNvSpPr>
            <a:spLocks noGrp="1"/>
          </p:cNvSpPr>
          <p:nvPr>
            <p:ph type="body" sz="quarter" idx="22"/>
          </p:nvPr>
        </p:nvSpPr>
        <p:spPr>
          <a:xfrm>
            <a:off x="527051" y="2709334"/>
            <a:ext cx="5471583" cy="31499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1046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E378278C-564B-DF4B-86D1-DCB841DB05D2}"/>
              </a:ext>
            </a:extLst>
          </p:cNvPr>
          <p:cNvSpPr>
            <a:spLocks noGrp="1"/>
          </p:cNvSpPr>
          <p:nvPr>
            <p:ph type="pic" sz="quarter" idx="20" hasCustomPrompt="1"/>
          </p:nvPr>
        </p:nvSpPr>
        <p:spPr>
          <a:xfrm>
            <a:off x="1" y="3429000"/>
            <a:ext cx="6096001"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17" name="Picture Placeholder 3">
            <a:extLst>
              <a:ext uri="{FF2B5EF4-FFF2-40B4-BE49-F238E27FC236}">
                <a16:creationId xmlns:a16="http://schemas.microsoft.com/office/drawing/2014/main" id="{C59760E1-2DE1-DD47-9562-4EAA6398EBB5}"/>
              </a:ext>
            </a:extLst>
          </p:cNvPr>
          <p:cNvSpPr>
            <a:spLocks noGrp="1"/>
          </p:cNvSpPr>
          <p:nvPr>
            <p:ph type="pic" sz="quarter" idx="21" hasCustomPrompt="1"/>
          </p:nvPr>
        </p:nvSpPr>
        <p:spPr>
          <a:xfrm>
            <a:off x="1" y="0"/>
            <a:ext cx="6096001"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18" name="Text Placeholder 12">
            <a:extLst>
              <a:ext uri="{FF2B5EF4-FFF2-40B4-BE49-F238E27FC236}">
                <a16:creationId xmlns:a16="http://schemas.microsoft.com/office/drawing/2014/main" id="{210C259B-44E3-4C4A-B15A-13D2AE007FE1}"/>
              </a:ext>
            </a:extLst>
          </p:cNvPr>
          <p:cNvSpPr>
            <a:spLocks noGrp="1"/>
          </p:cNvSpPr>
          <p:nvPr>
            <p:ph type="body" sz="quarter" idx="22"/>
          </p:nvPr>
        </p:nvSpPr>
        <p:spPr>
          <a:xfrm>
            <a:off x="527050" y="548218"/>
            <a:ext cx="2688167" cy="1591245"/>
          </a:xfrm>
          <a:prstGeom prst="rect">
            <a:avLst/>
          </a:prstGeom>
        </p:spPr>
        <p:txBody>
          <a:bodyPr lIns="0" tIns="0" rIns="0" bIns="0">
            <a:noAutofit/>
          </a:bodyPr>
          <a:lstStyle>
            <a:lvl1pPr marL="0" indent="0">
              <a:lnSpc>
                <a:spcPct val="120000"/>
              </a:lnSpc>
              <a:spcBef>
                <a:spcPts val="0"/>
              </a:spcBef>
              <a:buNone/>
              <a:defRPr sz="1067" b="1" i="0">
                <a:solidFill>
                  <a:schemeClr val="tx1"/>
                </a:solidFill>
                <a:latin typeface="Arial" panose="020B0604020202020204" pitchFamily="34" charset="0"/>
              </a:defRPr>
            </a:lvl1pPr>
            <a:lvl2pPr marL="10584" indent="0">
              <a:lnSpc>
                <a:spcPct val="120000"/>
              </a:lnSpc>
              <a:spcBef>
                <a:spcPts val="0"/>
              </a:spcBef>
              <a:buNone/>
              <a:tabLst/>
              <a:defRPr sz="933" b="0" i="0">
                <a:solidFill>
                  <a:schemeClr val="tx1"/>
                </a:solidFill>
                <a:latin typeface="Arial" panose="020B0604020202020204" pitchFamily="34" charset="0"/>
              </a:defRPr>
            </a:lvl2pPr>
            <a:lvl3pPr marL="1219170" indent="0">
              <a:buNone/>
              <a:defRPr sz="1400"/>
            </a:lvl3pPr>
            <a:lvl4pPr marL="1828754" indent="0">
              <a:buNone/>
              <a:defRPr sz="1333"/>
            </a:lvl4pPr>
            <a:lvl5pPr marL="2438339" indent="0">
              <a:buNone/>
              <a:defRPr sz="1333"/>
            </a:lvl5pPr>
          </a:lstStyle>
          <a:p>
            <a:pPr lvl="0"/>
            <a:r>
              <a:rPr lang="en-US"/>
              <a:t>Click to edit Master text styles</a:t>
            </a:r>
          </a:p>
          <a:p>
            <a:pPr lvl="1"/>
            <a:r>
              <a:rPr lang="en-US"/>
              <a:t>Second level</a:t>
            </a:r>
          </a:p>
        </p:txBody>
      </p:sp>
      <p:sp>
        <p:nvSpPr>
          <p:cNvPr id="9" name="Picture Placeholder 3">
            <a:extLst>
              <a:ext uri="{FF2B5EF4-FFF2-40B4-BE49-F238E27FC236}">
                <a16:creationId xmlns:a16="http://schemas.microsoft.com/office/drawing/2014/main" id="{67248F32-B6ED-CD41-9A31-2AACF9661E81}"/>
              </a:ext>
            </a:extLst>
          </p:cNvPr>
          <p:cNvSpPr>
            <a:spLocks noGrp="1"/>
          </p:cNvSpPr>
          <p:nvPr>
            <p:ph type="pic" sz="quarter" idx="18" hasCustomPrompt="1"/>
          </p:nvPr>
        </p:nvSpPr>
        <p:spPr>
          <a:xfrm>
            <a:off x="6096000" y="3429000"/>
            <a:ext cx="6096001"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4" name="Picture Placeholder 3">
            <a:extLst>
              <a:ext uri="{FF2B5EF4-FFF2-40B4-BE49-F238E27FC236}">
                <a16:creationId xmlns:a16="http://schemas.microsoft.com/office/drawing/2014/main" id="{2AAA3165-01EF-D54A-A563-F5497EE9AC4D}"/>
              </a:ext>
            </a:extLst>
          </p:cNvPr>
          <p:cNvSpPr>
            <a:spLocks noGrp="1"/>
          </p:cNvSpPr>
          <p:nvPr>
            <p:ph type="pic" sz="quarter" idx="16" hasCustomPrompt="1"/>
          </p:nvPr>
        </p:nvSpPr>
        <p:spPr>
          <a:xfrm>
            <a:off x="6096000" y="0"/>
            <a:ext cx="6096001"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3" name="Slide Number Placeholder 2">
            <a:extLst>
              <a:ext uri="{FF2B5EF4-FFF2-40B4-BE49-F238E27FC236}">
                <a16:creationId xmlns:a16="http://schemas.microsoft.com/office/drawing/2014/main" id="{5AD5377B-3090-42BC-9DF5-997AF18E39EF}"/>
              </a:ext>
            </a:extLst>
          </p:cNvPr>
          <p:cNvSpPr>
            <a:spLocks noGrp="1"/>
          </p:cNvSpPr>
          <p:nvPr>
            <p:ph type="sldNum" sz="quarter" idx="24"/>
          </p:nvPr>
        </p:nvSpPr>
        <p:spPr/>
        <p:txBody>
          <a:bodyPr>
            <a:noAutofit/>
          </a:bodyPr>
          <a:lstStyle/>
          <a:p>
            <a:fld id="{AC586D5E-2722-0D44-AA02-B15E62DD2934}" type="slidenum">
              <a:rPr lang="en-US" smtClean="0"/>
              <a:pPr/>
              <a:t>‹#›</a:t>
            </a:fld>
            <a:endParaRPr lang="en-US" dirty="0"/>
          </a:p>
        </p:txBody>
      </p:sp>
      <p:sp>
        <p:nvSpPr>
          <p:cNvPr id="19" name="Text Placeholder 13">
            <a:extLst>
              <a:ext uri="{FF2B5EF4-FFF2-40B4-BE49-F238E27FC236}">
                <a16:creationId xmlns:a16="http://schemas.microsoft.com/office/drawing/2014/main" id="{005D7CC3-7B9E-4CE1-9A45-2D660CDCF709}"/>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5" name="Footer Placeholder 4">
            <a:extLst>
              <a:ext uri="{FF2B5EF4-FFF2-40B4-BE49-F238E27FC236}">
                <a16:creationId xmlns:a16="http://schemas.microsoft.com/office/drawing/2014/main" id="{55FE7E9B-95E3-492A-BD14-F8FD524AC489}"/>
              </a:ext>
            </a:extLst>
          </p:cNvPr>
          <p:cNvSpPr>
            <a:spLocks noGrp="1"/>
          </p:cNvSpPr>
          <p:nvPr>
            <p:ph type="ftr" sz="quarter" idx="25"/>
          </p:nvPr>
        </p:nvSpPr>
        <p:spPr/>
        <p:txBody>
          <a:bodyPr>
            <a:noAutofit/>
          </a:bodyPr>
          <a:lstStyle>
            <a:lvl1pPr>
              <a:defRPr b="0"/>
            </a:lvl1pPr>
          </a:lstStyle>
          <a:p>
            <a:r>
              <a:rPr lang="en-US"/>
              <a:t>Anglo American  /  © 2021 </a:t>
            </a:r>
          </a:p>
        </p:txBody>
      </p:sp>
      <p:sp>
        <p:nvSpPr>
          <p:cNvPr id="10" name="Text Placeholder 5">
            <a:extLst>
              <a:ext uri="{FF2B5EF4-FFF2-40B4-BE49-F238E27FC236}">
                <a16:creationId xmlns:a16="http://schemas.microsoft.com/office/drawing/2014/main" id="{B47CA823-CA12-4626-81FF-FC713BF0E9D3}"/>
              </a:ext>
            </a:extLst>
          </p:cNvPr>
          <p:cNvSpPr>
            <a:spLocks noGrp="1"/>
          </p:cNvSpPr>
          <p:nvPr>
            <p:ph type="body" sz="quarter" idx="26" hasCustomPrompt="1"/>
          </p:nvPr>
        </p:nvSpPr>
        <p:spPr>
          <a:xfrm>
            <a:off x="531931" y="5974428"/>
            <a:ext cx="11130904" cy="335355"/>
          </a:xfrm>
        </p:spPr>
        <p:txBody>
          <a:bodyPr anchor="b" anchorCtr="0"/>
          <a:lstStyle>
            <a:lvl1pPr>
              <a:defRPr sz="800" b="0">
                <a:solidFill>
                  <a:schemeClr val="tx1"/>
                </a:solidFill>
              </a:defRPr>
            </a:lvl1pPr>
          </a:lstStyle>
          <a:p>
            <a:pPr lvl="0"/>
            <a:r>
              <a:rPr lang="en-US" dirty="0"/>
              <a:t>Source or note text: </a:t>
            </a:r>
            <a:endParaRPr lang="en-GB" dirty="0"/>
          </a:p>
        </p:txBody>
      </p:sp>
    </p:spTree>
    <p:extLst>
      <p:ext uri="{BB962C8B-B14F-4D97-AF65-F5344CB8AC3E}">
        <p14:creationId xmlns:p14="http://schemas.microsoft.com/office/powerpoint/2010/main" val="22932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C1ED7D0D-599C-C54F-A3A2-9CAE2FA95484}"/>
              </a:ext>
            </a:extLst>
          </p:cNvPr>
          <p:cNvSpPr>
            <a:spLocks noGrp="1"/>
          </p:cNvSpPr>
          <p:nvPr>
            <p:ph type="pic" sz="quarter" idx="24" hasCustomPrompt="1"/>
          </p:nvPr>
        </p:nvSpPr>
        <p:spPr>
          <a:xfrm>
            <a:off x="8155095" y="3429000"/>
            <a:ext cx="4036907"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15" name="Picture Placeholder 3">
            <a:extLst>
              <a:ext uri="{FF2B5EF4-FFF2-40B4-BE49-F238E27FC236}">
                <a16:creationId xmlns:a16="http://schemas.microsoft.com/office/drawing/2014/main" id="{E378278C-564B-DF4B-86D1-DCB841DB05D2}"/>
              </a:ext>
            </a:extLst>
          </p:cNvPr>
          <p:cNvSpPr>
            <a:spLocks noGrp="1"/>
          </p:cNvSpPr>
          <p:nvPr>
            <p:ph type="pic" sz="quarter" idx="20" hasCustomPrompt="1"/>
          </p:nvPr>
        </p:nvSpPr>
        <p:spPr>
          <a:xfrm>
            <a:off x="-1" y="3429000"/>
            <a:ext cx="4088335"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17" name="Picture Placeholder 3">
            <a:extLst>
              <a:ext uri="{FF2B5EF4-FFF2-40B4-BE49-F238E27FC236}">
                <a16:creationId xmlns:a16="http://schemas.microsoft.com/office/drawing/2014/main" id="{C59760E1-2DE1-DD47-9562-4EAA6398EBB5}"/>
              </a:ext>
            </a:extLst>
          </p:cNvPr>
          <p:cNvSpPr>
            <a:spLocks noGrp="1"/>
          </p:cNvSpPr>
          <p:nvPr>
            <p:ph type="pic" sz="quarter" idx="21" hasCustomPrompt="1"/>
          </p:nvPr>
        </p:nvSpPr>
        <p:spPr>
          <a:xfrm>
            <a:off x="-1" y="0"/>
            <a:ext cx="4088335"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10" name="Picture Placeholder 3">
            <a:extLst>
              <a:ext uri="{FF2B5EF4-FFF2-40B4-BE49-F238E27FC236}">
                <a16:creationId xmlns:a16="http://schemas.microsoft.com/office/drawing/2014/main" id="{FAEA768B-CDF8-9347-84F1-234A9B2E89DC}"/>
              </a:ext>
            </a:extLst>
          </p:cNvPr>
          <p:cNvSpPr>
            <a:spLocks noGrp="1"/>
          </p:cNvSpPr>
          <p:nvPr>
            <p:ph type="pic" sz="quarter" idx="22" hasCustomPrompt="1"/>
          </p:nvPr>
        </p:nvSpPr>
        <p:spPr>
          <a:xfrm>
            <a:off x="4077547" y="3429000"/>
            <a:ext cx="4088335"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11" name="Picture Placeholder 3">
            <a:extLst>
              <a:ext uri="{FF2B5EF4-FFF2-40B4-BE49-F238E27FC236}">
                <a16:creationId xmlns:a16="http://schemas.microsoft.com/office/drawing/2014/main" id="{15B3AF6A-5D28-304E-8AF0-496659871858}"/>
              </a:ext>
            </a:extLst>
          </p:cNvPr>
          <p:cNvSpPr>
            <a:spLocks noGrp="1"/>
          </p:cNvSpPr>
          <p:nvPr>
            <p:ph type="pic" sz="quarter" idx="23" hasCustomPrompt="1"/>
          </p:nvPr>
        </p:nvSpPr>
        <p:spPr>
          <a:xfrm>
            <a:off x="4077547" y="0"/>
            <a:ext cx="4088335"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
        <p:nvSpPr>
          <p:cNvPr id="3" name="Slide Number Placeholder 2">
            <a:extLst>
              <a:ext uri="{FF2B5EF4-FFF2-40B4-BE49-F238E27FC236}">
                <a16:creationId xmlns:a16="http://schemas.microsoft.com/office/drawing/2014/main" id="{91D23BCA-52D1-4DD4-966B-CF1D4DC87A73}"/>
              </a:ext>
            </a:extLst>
          </p:cNvPr>
          <p:cNvSpPr>
            <a:spLocks noGrp="1"/>
          </p:cNvSpPr>
          <p:nvPr>
            <p:ph type="sldNum" sz="quarter" idx="27"/>
          </p:nvPr>
        </p:nvSpPr>
        <p:spPr/>
        <p:txBody>
          <a:bodyPr>
            <a:noAutofit/>
          </a:bodyPr>
          <a:lstStyle/>
          <a:p>
            <a:fld id="{AC586D5E-2722-0D44-AA02-B15E62DD2934}" type="slidenum">
              <a:rPr lang="en-US" smtClean="0"/>
              <a:pPr/>
              <a:t>‹#›</a:t>
            </a:fld>
            <a:endParaRPr lang="en-US" dirty="0"/>
          </a:p>
        </p:txBody>
      </p:sp>
      <p:sp>
        <p:nvSpPr>
          <p:cNvPr id="22" name="Text Placeholder 13">
            <a:extLst>
              <a:ext uri="{FF2B5EF4-FFF2-40B4-BE49-F238E27FC236}">
                <a16:creationId xmlns:a16="http://schemas.microsoft.com/office/drawing/2014/main" id="{47D2CCC9-8F9A-4C43-BE3E-028BC1820121}"/>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4" name="Footer Placeholder 3">
            <a:extLst>
              <a:ext uri="{FF2B5EF4-FFF2-40B4-BE49-F238E27FC236}">
                <a16:creationId xmlns:a16="http://schemas.microsoft.com/office/drawing/2014/main" id="{C38C349D-516E-4884-A07E-D05A5412C854}"/>
              </a:ext>
            </a:extLst>
          </p:cNvPr>
          <p:cNvSpPr>
            <a:spLocks noGrp="1"/>
          </p:cNvSpPr>
          <p:nvPr>
            <p:ph type="ftr" sz="quarter" idx="28"/>
          </p:nvPr>
        </p:nvSpPr>
        <p:spPr/>
        <p:txBody>
          <a:bodyPr>
            <a:noAutofit/>
          </a:bodyPr>
          <a:lstStyle>
            <a:lvl1pPr>
              <a:defRPr b="0"/>
            </a:lvl1pPr>
          </a:lstStyle>
          <a:p>
            <a:r>
              <a:rPr lang="en-US"/>
              <a:t>Anglo American  /  © 2021 </a:t>
            </a:r>
          </a:p>
        </p:txBody>
      </p:sp>
      <p:sp>
        <p:nvSpPr>
          <p:cNvPr id="12" name="Text Placeholder 5">
            <a:extLst>
              <a:ext uri="{FF2B5EF4-FFF2-40B4-BE49-F238E27FC236}">
                <a16:creationId xmlns:a16="http://schemas.microsoft.com/office/drawing/2014/main" id="{14D27948-FF0C-4CB1-BBF6-7A6C7C900650}"/>
              </a:ext>
            </a:extLst>
          </p:cNvPr>
          <p:cNvSpPr>
            <a:spLocks noGrp="1"/>
          </p:cNvSpPr>
          <p:nvPr>
            <p:ph type="body" sz="quarter" idx="29" hasCustomPrompt="1"/>
          </p:nvPr>
        </p:nvSpPr>
        <p:spPr>
          <a:xfrm>
            <a:off x="531931" y="5974428"/>
            <a:ext cx="11130904" cy="335355"/>
          </a:xfrm>
        </p:spPr>
        <p:txBody>
          <a:bodyPr anchor="b" anchorCtr="0"/>
          <a:lstStyle>
            <a:lvl1pPr>
              <a:defRPr sz="800" b="0">
                <a:solidFill>
                  <a:schemeClr val="tx1"/>
                </a:solidFill>
              </a:defRPr>
            </a:lvl1pPr>
          </a:lstStyle>
          <a:p>
            <a:pPr lvl="0"/>
            <a:r>
              <a:rPr lang="en-US" dirty="0"/>
              <a:t>Source or note text: </a:t>
            </a:r>
            <a:endParaRPr lang="en-GB" dirty="0"/>
          </a:p>
        </p:txBody>
      </p:sp>
      <p:sp>
        <p:nvSpPr>
          <p:cNvPr id="19" name="Picture Placeholder 3">
            <a:extLst>
              <a:ext uri="{FF2B5EF4-FFF2-40B4-BE49-F238E27FC236}">
                <a16:creationId xmlns:a16="http://schemas.microsoft.com/office/drawing/2014/main" id="{9822E06F-9281-D94E-ACE4-57948FF68A24}"/>
              </a:ext>
            </a:extLst>
          </p:cNvPr>
          <p:cNvSpPr>
            <a:spLocks noGrp="1"/>
          </p:cNvSpPr>
          <p:nvPr>
            <p:ph type="pic" sz="quarter" idx="25" hasCustomPrompt="1"/>
          </p:nvPr>
        </p:nvSpPr>
        <p:spPr>
          <a:xfrm>
            <a:off x="8155095" y="0"/>
            <a:ext cx="4036907" cy="3429000"/>
          </a:xfrm>
          <a:prstGeom prst="rect">
            <a:avLst/>
          </a:pr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r>
              <a:rPr lang="en-US" dirty="0"/>
              <a:t>Drag And Drop Or Copy And Paste</a:t>
            </a:r>
            <a:br>
              <a:rPr lang="en-US" dirty="0"/>
            </a:br>
            <a:r>
              <a:rPr lang="en-US" dirty="0"/>
              <a:t>Your Custom Image Here</a:t>
            </a:r>
          </a:p>
        </p:txBody>
      </p:sp>
    </p:spTree>
    <p:extLst>
      <p:ext uri="{BB962C8B-B14F-4D97-AF65-F5344CB8AC3E}">
        <p14:creationId xmlns:p14="http://schemas.microsoft.com/office/powerpoint/2010/main" val="1970907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vider 7">
    <p:bg>
      <p:bgPr>
        <a:gradFill>
          <a:gsLst>
            <a:gs pos="86500">
              <a:srgbClr val="0047D1"/>
            </a:gs>
            <a:gs pos="73000">
              <a:srgbClr val="002CB4"/>
            </a:gs>
            <a:gs pos="56000">
              <a:srgbClr val="00169D"/>
            </a:gs>
            <a:gs pos="0">
              <a:srgbClr val="000086"/>
            </a:gs>
            <a:gs pos="100000">
              <a:srgbClr val="0071FD"/>
            </a:gs>
          </a:gsLst>
          <a:lin ang="19800000" scaled="0"/>
        </a:gra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B04BAEB-99EA-3547-B747-718F7DD1B99A}"/>
              </a:ext>
            </a:extLst>
          </p:cNvPr>
          <p:cNvSpPr>
            <a:spLocks noGrp="1"/>
          </p:cNvSpPr>
          <p:nvPr>
            <p:ph type="body" idx="1" hasCustomPrompt="1"/>
          </p:nvPr>
        </p:nvSpPr>
        <p:spPr>
          <a:xfrm>
            <a:off x="527051" y="2715923"/>
            <a:ext cx="8449733" cy="1432744"/>
          </a:xfrm>
          <a:prstGeom prst="rect">
            <a:avLst/>
          </a:prstGeom>
        </p:spPr>
        <p:txBody>
          <a:bodyPr lIns="0" tIns="0" rIns="0" bIns="0" anchor="ctr">
            <a:noAutofit/>
          </a:bodyPr>
          <a:lstStyle>
            <a:lvl1pPr marL="0" indent="0">
              <a:buNone/>
              <a:defRPr sz="3733" b="0">
                <a:solidFill>
                  <a:schemeClr val="bg1"/>
                </a:solidFill>
                <a:latin typeface="Arial" panose="020B0604020202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dirty="0"/>
              <a:t>Click to edit </a:t>
            </a:r>
            <a:br>
              <a:rPr lang="en-GB" dirty="0"/>
            </a:br>
            <a:r>
              <a:rPr lang="en-GB" dirty="0"/>
              <a:t>Master text styles</a:t>
            </a:r>
          </a:p>
        </p:txBody>
      </p:sp>
      <p:sp>
        <p:nvSpPr>
          <p:cNvPr id="3" name="Footer Placeholder 2">
            <a:extLst>
              <a:ext uri="{FF2B5EF4-FFF2-40B4-BE49-F238E27FC236}">
                <a16:creationId xmlns:a16="http://schemas.microsoft.com/office/drawing/2014/main" id="{D568DE3E-40B8-4C36-B1BA-D77C763DCA47}"/>
              </a:ext>
            </a:extLst>
          </p:cNvPr>
          <p:cNvSpPr>
            <a:spLocks noGrp="1"/>
          </p:cNvSpPr>
          <p:nvPr userDrawn="1">
            <p:ph type="ftr" sz="quarter" idx="10"/>
          </p:nvPr>
        </p:nvSpPr>
        <p:spPr/>
        <p:txBody>
          <a:bodyPr/>
          <a:lstStyle>
            <a:lvl1pPr>
              <a:defRPr>
                <a:solidFill>
                  <a:schemeClr val="bg1"/>
                </a:solidFill>
              </a:defRPr>
            </a:lvl1pPr>
          </a:lstStyle>
          <a:p>
            <a:r>
              <a:rPr lang="en-US"/>
              <a:t>Anglo American  /  © 2021 </a:t>
            </a:r>
          </a:p>
        </p:txBody>
      </p:sp>
      <p:sp>
        <p:nvSpPr>
          <p:cNvPr id="5" name="Slide Number Placeholder 4">
            <a:extLst>
              <a:ext uri="{FF2B5EF4-FFF2-40B4-BE49-F238E27FC236}">
                <a16:creationId xmlns:a16="http://schemas.microsoft.com/office/drawing/2014/main" id="{45FC50FA-5807-4117-AD81-D74BDC952A94}"/>
              </a:ext>
            </a:extLst>
          </p:cNvPr>
          <p:cNvSpPr>
            <a:spLocks noGrp="1"/>
          </p:cNvSpPr>
          <p:nvPr userDrawn="1">
            <p:ph type="sldNum" sz="quarter" idx="11"/>
          </p:nvPr>
        </p:nvSpPr>
        <p:spPr/>
        <p:txBody>
          <a:bodyPr/>
          <a:lstStyle>
            <a:lvl1pPr>
              <a:defRPr>
                <a:solidFill>
                  <a:schemeClr val="bg1"/>
                </a:solidFill>
              </a:defRPr>
            </a:lvl1pPr>
          </a:lstStyle>
          <a:p>
            <a:fld id="{AC586D5E-2722-0D44-AA02-B15E62DD2934}" type="slidenum">
              <a:rPr lang="en-US" smtClean="0"/>
              <a:pPr/>
              <a:t>‹#›</a:t>
            </a:fld>
            <a:endParaRPr lang="en-US" dirty="0"/>
          </a:p>
        </p:txBody>
      </p:sp>
      <p:pic>
        <p:nvPicPr>
          <p:cNvPr id="9" name="Picture 8" descr="A picture containing text&#10;&#10;Description automatically generated">
            <a:extLst>
              <a:ext uri="{FF2B5EF4-FFF2-40B4-BE49-F238E27FC236}">
                <a16:creationId xmlns:a16="http://schemas.microsoft.com/office/drawing/2014/main" id="{67E52515-4C27-40E9-AC9F-C980A7A97C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520" y="0"/>
            <a:ext cx="3417928" cy="1355507"/>
          </a:xfrm>
          <a:prstGeom prst="rect">
            <a:avLst/>
          </a:prstGeom>
        </p:spPr>
      </p:pic>
    </p:spTree>
    <p:extLst>
      <p:ext uri="{BB962C8B-B14F-4D97-AF65-F5344CB8AC3E}">
        <p14:creationId xmlns:p14="http://schemas.microsoft.com/office/powerpoint/2010/main" val="3265204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Title Only &amp;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AAA3165-01EF-D54A-A563-F5497EE9AC4D}"/>
              </a:ext>
            </a:extLst>
          </p:cNvPr>
          <p:cNvSpPr>
            <a:spLocks noGrp="1"/>
          </p:cNvSpPr>
          <p:nvPr>
            <p:ph type="pic" sz="quarter" idx="16"/>
          </p:nvPr>
        </p:nvSpPr>
        <p:spPr>
          <a:xfrm>
            <a:off x="2" y="3429000"/>
            <a:ext cx="8976783" cy="3429000"/>
          </a:xfrm>
          <a:prstGeom prst="rect">
            <a:avLst/>
          </a:prstGeom>
          <a:solidFill>
            <a:schemeClr val="bg1">
              <a:lumMod val="85000"/>
            </a:schemeClr>
          </a:solidFill>
        </p:spPr>
        <p:txBody>
          <a:bodyPr>
            <a:noAutofit/>
          </a:bodyPr>
          <a:lstStyle>
            <a:lvl1pPr marL="0" indent="0">
              <a:buNone/>
              <a:defRPr sz="1333"/>
            </a:lvl1pPr>
          </a:lstStyle>
          <a:p>
            <a:endParaRPr lang="en-US"/>
          </a:p>
        </p:txBody>
      </p:sp>
      <p:sp>
        <p:nvSpPr>
          <p:cNvPr id="10" name="Picture Placeholder 3">
            <a:extLst>
              <a:ext uri="{FF2B5EF4-FFF2-40B4-BE49-F238E27FC236}">
                <a16:creationId xmlns:a16="http://schemas.microsoft.com/office/drawing/2014/main" id="{95447F6B-4E7C-1B44-9FAE-55A820A19149}"/>
              </a:ext>
            </a:extLst>
          </p:cNvPr>
          <p:cNvSpPr>
            <a:spLocks noGrp="1"/>
          </p:cNvSpPr>
          <p:nvPr>
            <p:ph type="pic" sz="quarter" idx="17"/>
          </p:nvPr>
        </p:nvSpPr>
        <p:spPr>
          <a:xfrm>
            <a:off x="0" y="0"/>
            <a:ext cx="8976784" cy="3429000"/>
          </a:xfrm>
          <a:prstGeom prst="rect">
            <a:avLst/>
          </a:prstGeom>
          <a:solidFill>
            <a:schemeClr val="bg1">
              <a:lumMod val="85000"/>
            </a:schemeClr>
          </a:solidFill>
        </p:spPr>
        <p:txBody>
          <a:bodyPr>
            <a:noAutofit/>
          </a:bodyPr>
          <a:lstStyle>
            <a:lvl1pPr marL="0" indent="0">
              <a:buNone/>
              <a:defRPr sz="1333"/>
            </a:lvl1pPr>
          </a:lstStyle>
          <a:p>
            <a:endParaRPr lang="en-US"/>
          </a:p>
        </p:txBody>
      </p:sp>
      <p:sp>
        <p:nvSpPr>
          <p:cNvPr id="2" name="Title 1"/>
          <p:cNvSpPr>
            <a:spLocks noGrp="1"/>
          </p:cNvSpPr>
          <p:nvPr>
            <p:ph type="title" hasCustomPrompt="1"/>
          </p:nvPr>
        </p:nvSpPr>
        <p:spPr>
          <a:xfrm>
            <a:off x="527051" y="548218"/>
            <a:ext cx="3246015" cy="1392767"/>
          </a:xfrm>
        </p:spPr>
        <p:txBody>
          <a:bodyPr anchor="t">
            <a:noAutofit/>
          </a:bodyPr>
          <a:lstStyle>
            <a:lvl1pPr>
              <a:defRPr sz="2133" b="0" i="0">
                <a:solidFill>
                  <a:schemeClr val="tx1"/>
                </a:solidFill>
                <a:latin typeface="Arial" panose="020B0604020202020204" pitchFamily="34" charset="0"/>
              </a:defRPr>
            </a:lvl1pPr>
          </a:lstStyle>
          <a:p>
            <a:r>
              <a:rPr lang="en-GB"/>
              <a:t>Click to edit </a:t>
            </a:r>
            <a:br>
              <a:rPr lang="en-GB"/>
            </a:br>
            <a:r>
              <a:rPr lang="en-GB"/>
              <a:t>Master title style</a:t>
            </a:r>
            <a:endParaRPr lang="en-US"/>
          </a:p>
        </p:txBody>
      </p:sp>
      <p:sp>
        <p:nvSpPr>
          <p:cNvPr id="16" name="Text Placeholder 12">
            <a:extLst>
              <a:ext uri="{FF2B5EF4-FFF2-40B4-BE49-F238E27FC236}">
                <a16:creationId xmlns:a16="http://schemas.microsoft.com/office/drawing/2014/main" id="{EF80023D-8DDA-3749-9A4A-865D2BB52963}"/>
              </a:ext>
            </a:extLst>
          </p:cNvPr>
          <p:cNvSpPr>
            <a:spLocks noGrp="1"/>
          </p:cNvSpPr>
          <p:nvPr>
            <p:ph type="body" sz="quarter" idx="14"/>
          </p:nvPr>
        </p:nvSpPr>
        <p:spPr>
          <a:xfrm>
            <a:off x="9212265" y="550889"/>
            <a:ext cx="2596620" cy="1633777"/>
          </a:xfrm>
          <a:prstGeom prst="rect">
            <a:avLst/>
          </a:prstGeom>
        </p:spPr>
        <p:txBody>
          <a:bodyPr lIns="0" tIns="0" rIns="0" bIns="0">
            <a:noAutofit/>
          </a:bodyPr>
          <a:lstStyle>
            <a:lvl1pPr marL="0" indent="0">
              <a:lnSpc>
                <a:spcPct val="120000"/>
              </a:lnSpc>
              <a:spcBef>
                <a:spcPts val="0"/>
              </a:spcBef>
              <a:buNone/>
              <a:defRPr sz="1067" b="1" i="0">
                <a:solidFill>
                  <a:schemeClr val="tx1"/>
                </a:solidFill>
                <a:latin typeface="Arial" panose="020B0604020202020204" pitchFamily="34" charset="0"/>
              </a:defRPr>
            </a:lvl1pPr>
            <a:lvl2pPr marL="10584" indent="0">
              <a:lnSpc>
                <a:spcPct val="120000"/>
              </a:lnSpc>
              <a:spcBef>
                <a:spcPts val="0"/>
              </a:spcBef>
              <a:buNone/>
              <a:tabLst/>
              <a:defRPr sz="933" b="0" i="0">
                <a:solidFill>
                  <a:schemeClr val="tx1"/>
                </a:solidFill>
                <a:latin typeface="Arial" panose="020B0604020202020204" pitchFamily="34" charset="0"/>
              </a:defRPr>
            </a:lvl2pPr>
            <a:lvl3pPr marL="1219170" indent="0">
              <a:buNone/>
              <a:defRPr sz="1400"/>
            </a:lvl3pPr>
            <a:lvl4pPr marL="1828754" indent="0">
              <a:buNone/>
              <a:defRPr sz="1333"/>
            </a:lvl4pPr>
            <a:lvl5pPr marL="2438339" indent="0">
              <a:buNone/>
              <a:defRPr sz="1333"/>
            </a:lvl5pPr>
          </a:lstStyle>
          <a:p>
            <a:pPr lvl="0"/>
            <a:r>
              <a:rPr lang="en-GB"/>
              <a:t>Click to edit Master text styles</a:t>
            </a:r>
          </a:p>
          <a:p>
            <a:pPr lvl="1"/>
            <a:r>
              <a:rPr lang="en-GB"/>
              <a:t>Second level</a:t>
            </a:r>
          </a:p>
        </p:txBody>
      </p:sp>
      <p:sp>
        <p:nvSpPr>
          <p:cNvPr id="5" name="Slide Number Placeholder 4">
            <a:extLst>
              <a:ext uri="{FF2B5EF4-FFF2-40B4-BE49-F238E27FC236}">
                <a16:creationId xmlns:a16="http://schemas.microsoft.com/office/drawing/2014/main" id="{6CAEE650-D3F8-4331-9094-887F16E681EC}"/>
              </a:ext>
            </a:extLst>
          </p:cNvPr>
          <p:cNvSpPr>
            <a:spLocks noGrp="1"/>
          </p:cNvSpPr>
          <p:nvPr>
            <p:ph type="sldNum" sz="quarter" idx="19"/>
          </p:nvPr>
        </p:nvSpPr>
        <p:spPr/>
        <p:txBody>
          <a:bodyPr>
            <a:noAutofit/>
          </a:bodyPr>
          <a:lstStyle/>
          <a:p>
            <a:fld id="{AC586D5E-2722-0D44-AA02-B15E62DD2934}" type="slidenum">
              <a:rPr lang="en-US" smtClean="0"/>
              <a:pPr/>
              <a:t>‹#›</a:t>
            </a:fld>
            <a:endParaRPr lang="en-US"/>
          </a:p>
        </p:txBody>
      </p:sp>
      <p:sp>
        <p:nvSpPr>
          <p:cNvPr id="17" name="Text Placeholder 13">
            <a:extLst>
              <a:ext uri="{FF2B5EF4-FFF2-40B4-BE49-F238E27FC236}">
                <a16:creationId xmlns:a16="http://schemas.microsoft.com/office/drawing/2014/main" id="{D253BCD9-3B75-4D5C-9D89-4251F4BBCFEB}"/>
              </a:ext>
            </a:extLst>
          </p:cNvPr>
          <p:cNvSpPr>
            <a:spLocks noGrp="1"/>
          </p:cNvSpPr>
          <p:nvPr>
            <p:ph type="body" sz="quarter" idx="20" hasCustomPrompt="1"/>
          </p:nvPr>
        </p:nvSpPr>
        <p:spPr>
          <a:xfrm>
            <a:off x="531929" y="229436"/>
            <a:ext cx="7398608" cy="237067"/>
          </a:xfrm>
        </p:spPr>
        <p:txBody>
          <a:bodyPr anchor="ctr" anchorCtr="0">
            <a:noAutofit/>
          </a:bodyPr>
          <a:lstStyle>
            <a:lvl1pPr>
              <a:defRPr sz="1067">
                <a:solidFill>
                  <a:schemeClr val="tx1"/>
                </a:solidFill>
                <a:latin typeface="+mn-lt"/>
              </a:defRPr>
            </a:lvl1pPr>
          </a:lstStyle>
          <a:p>
            <a:pPr lvl="0"/>
            <a:r>
              <a:rPr lang="en-US"/>
              <a:t>Section heading</a:t>
            </a:r>
            <a:endParaRPr lang="en-GB"/>
          </a:p>
        </p:txBody>
      </p:sp>
      <p:sp>
        <p:nvSpPr>
          <p:cNvPr id="6" name="Footer Placeholder 5">
            <a:extLst>
              <a:ext uri="{FF2B5EF4-FFF2-40B4-BE49-F238E27FC236}">
                <a16:creationId xmlns:a16="http://schemas.microsoft.com/office/drawing/2014/main" id="{DFAB2A61-DD44-4612-ABFE-2CF106EE9060}"/>
              </a:ext>
            </a:extLst>
          </p:cNvPr>
          <p:cNvSpPr>
            <a:spLocks noGrp="1"/>
          </p:cNvSpPr>
          <p:nvPr>
            <p:ph type="ftr" sz="quarter" idx="21"/>
          </p:nvPr>
        </p:nvSpPr>
        <p:spPr/>
        <p:txBody>
          <a:bodyPr>
            <a:noAutofit/>
          </a:bodyPr>
          <a:lstStyle/>
          <a:p>
            <a:r>
              <a:rPr lang="en-US" b="1"/>
              <a:t>Anglo American / © 2022</a:t>
            </a:r>
            <a:endParaRPr lang="en-US"/>
          </a:p>
        </p:txBody>
      </p:sp>
      <p:sp>
        <p:nvSpPr>
          <p:cNvPr id="9" name="Text Placeholder 12">
            <a:extLst>
              <a:ext uri="{FF2B5EF4-FFF2-40B4-BE49-F238E27FC236}">
                <a16:creationId xmlns:a16="http://schemas.microsoft.com/office/drawing/2014/main" id="{AFA749C7-09DF-4369-B1A4-5725F96F0EEF}"/>
              </a:ext>
            </a:extLst>
          </p:cNvPr>
          <p:cNvSpPr>
            <a:spLocks noGrp="1"/>
          </p:cNvSpPr>
          <p:nvPr>
            <p:ph type="body" sz="quarter" idx="22"/>
          </p:nvPr>
        </p:nvSpPr>
        <p:spPr>
          <a:xfrm>
            <a:off x="9212263" y="3856448"/>
            <a:ext cx="2596620" cy="1633777"/>
          </a:xfrm>
          <a:prstGeom prst="rect">
            <a:avLst/>
          </a:prstGeom>
        </p:spPr>
        <p:txBody>
          <a:bodyPr lIns="0" tIns="0" rIns="0" bIns="0">
            <a:noAutofit/>
          </a:bodyPr>
          <a:lstStyle>
            <a:lvl1pPr marL="0" indent="0">
              <a:lnSpc>
                <a:spcPct val="120000"/>
              </a:lnSpc>
              <a:spcBef>
                <a:spcPts val="0"/>
              </a:spcBef>
              <a:buNone/>
              <a:defRPr sz="1067" b="1" i="0">
                <a:solidFill>
                  <a:schemeClr val="tx1"/>
                </a:solidFill>
                <a:latin typeface="Arial" panose="020B0604020202020204" pitchFamily="34" charset="0"/>
              </a:defRPr>
            </a:lvl1pPr>
            <a:lvl2pPr marL="10584" indent="0">
              <a:lnSpc>
                <a:spcPct val="120000"/>
              </a:lnSpc>
              <a:spcBef>
                <a:spcPts val="0"/>
              </a:spcBef>
              <a:buNone/>
              <a:tabLst/>
              <a:defRPr sz="933" b="0" i="0">
                <a:solidFill>
                  <a:schemeClr val="tx1"/>
                </a:solidFill>
                <a:latin typeface="Arial" panose="020B0604020202020204" pitchFamily="34" charset="0"/>
              </a:defRPr>
            </a:lvl2pPr>
            <a:lvl3pPr marL="1219170" indent="0">
              <a:buNone/>
              <a:defRPr sz="1400"/>
            </a:lvl3pPr>
            <a:lvl4pPr marL="1828754" indent="0">
              <a:buNone/>
              <a:defRPr sz="1333"/>
            </a:lvl4pPr>
            <a:lvl5pPr marL="2438339" indent="0">
              <a:buNone/>
              <a:defRPr sz="1333"/>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38456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EE0A-B256-D1F0-3BF4-5FF8A9B91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610256-B181-F21D-2A9A-D8F762B3810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9F747-E4D8-3541-6783-E378578BFE03}"/>
              </a:ext>
            </a:extLst>
          </p:cNvPr>
          <p:cNvSpPr>
            <a:spLocks noGrp="1"/>
          </p:cNvSpPr>
          <p:nvPr>
            <p:ph type="dt" sz="half" idx="10"/>
          </p:nvPr>
        </p:nvSpPr>
        <p:spPr/>
        <p:txBody>
          <a:bodyPr/>
          <a:lstStyle/>
          <a:p>
            <a:fld id="{D21D0137-9B60-4E09-BAC9-30ECDF8F5BFD}" type="datetimeFigureOut">
              <a:rPr lang="en-US" smtClean="0"/>
              <a:t>6/4/2025</a:t>
            </a:fld>
            <a:endParaRPr lang="en-US"/>
          </a:p>
        </p:txBody>
      </p:sp>
      <p:sp>
        <p:nvSpPr>
          <p:cNvPr id="5" name="Footer Placeholder 4">
            <a:extLst>
              <a:ext uri="{FF2B5EF4-FFF2-40B4-BE49-F238E27FC236}">
                <a16:creationId xmlns:a16="http://schemas.microsoft.com/office/drawing/2014/main" id="{FE7356AA-1A98-7A2F-89FE-021C2A2D2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1912F-EFE5-B1FA-C207-5CE8BF05A53F}"/>
              </a:ext>
            </a:extLst>
          </p:cNvPr>
          <p:cNvSpPr>
            <a:spLocks noGrp="1"/>
          </p:cNvSpPr>
          <p:nvPr>
            <p:ph type="sldNum" sz="quarter" idx="12"/>
          </p:nvPr>
        </p:nvSpPr>
        <p:spPr/>
        <p:txBody>
          <a:bodyPr/>
          <a:lstStyle/>
          <a:p>
            <a:fld id="{CF5FCB46-3D77-40AC-8B51-2CBB772FDE28}" type="slidenum">
              <a:rPr lang="en-US" smtClean="0"/>
              <a:t>‹#›</a:t>
            </a:fld>
            <a:endParaRPr lang="en-US"/>
          </a:p>
        </p:txBody>
      </p:sp>
    </p:spTree>
    <p:extLst>
      <p:ext uri="{BB962C8B-B14F-4D97-AF65-F5344CB8AC3E}">
        <p14:creationId xmlns:p14="http://schemas.microsoft.com/office/powerpoint/2010/main" val="2429463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FFAD9-BC1A-6E84-1944-0CF102E14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6B9A2-04C8-FD6F-7D60-CFC830321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761C2-78DB-BEA4-5ACD-483F097C66A7}"/>
              </a:ext>
            </a:extLst>
          </p:cNvPr>
          <p:cNvSpPr>
            <a:spLocks noGrp="1"/>
          </p:cNvSpPr>
          <p:nvPr>
            <p:ph type="dt" sz="half" idx="10"/>
          </p:nvPr>
        </p:nvSpPr>
        <p:spPr/>
        <p:txBody>
          <a:bodyPr/>
          <a:lstStyle/>
          <a:p>
            <a:fld id="{D21D0137-9B60-4E09-BAC9-30ECDF8F5BFD}" type="datetimeFigureOut">
              <a:rPr lang="en-US" smtClean="0"/>
              <a:t>6/4/2025</a:t>
            </a:fld>
            <a:endParaRPr lang="en-US"/>
          </a:p>
        </p:txBody>
      </p:sp>
      <p:sp>
        <p:nvSpPr>
          <p:cNvPr id="5" name="Footer Placeholder 4">
            <a:extLst>
              <a:ext uri="{FF2B5EF4-FFF2-40B4-BE49-F238E27FC236}">
                <a16:creationId xmlns:a16="http://schemas.microsoft.com/office/drawing/2014/main" id="{4018411E-81DD-6A26-5510-7D9622E58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5533A-1AD2-77AA-ED8C-0D714A26478E}"/>
              </a:ext>
            </a:extLst>
          </p:cNvPr>
          <p:cNvSpPr>
            <a:spLocks noGrp="1"/>
          </p:cNvSpPr>
          <p:nvPr>
            <p:ph type="sldNum" sz="quarter" idx="12"/>
          </p:nvPr>
        </p:nvSpPr>
        <p:spPr/>
        <p:txBody>
          <a:bodyPr/>
          <a:lstStyle/>
          <a:p>
            <a:fld id="{CF5FCB46-3D77-40AC-8B51-2CBB772FDE28}" type="slidenum">
              <a:rPr lang="en-US" smtClean="0"/>
              <a:t>‹#›</a:t>
            </a:fld>
            <a:endParaRPr lang="en-US"/>
          </a:p>
        </p:txBody>
      </p:sp>
    </p:spTree>
    <p:extLst>
      <p:ext uri="{BB962C8B-B14F-4D97-AF65-F5344CB8AC3E}">
        <p14:creationId xmlns:p14="http://schemas.microsoft.com/office/powerpoint/2010/main" val="136651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Only - Single lin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0000548-7830-04B4-18E8-2E9FF3B2CBA5}"/>
              </a:ext>
            </a:extLst>
          </p:cNvPr>
          <p:cNvGraphicFramePr>
            <a:graphicFrameLocks noChangeAspect="1"/>
          </p:cNvGraphicFramePr>
          <p:nvPr userDrawn="1">
            <p:custDataLst>
              <p:tags r:id="rId1"/>
            </p:custDataLst>
            <p:extLst>
              <p:ext uri="{D42A27DB-BD31-4B8C-83A1-F6EECF244321}">
                <p14:modId xmlns:p14="http://schemas.microsoft.com/office/powerpoint/2010/main" val="1945842859"/>
              </p:ext>
            </p:extLst>
          </p:nvPr>
        </p:nvGraphicFramePr>
        <p:xfrm>
          <a:off x="1955" y="1589"/>
          <a:ext cx="1955"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9" name="Object 8" hidden="1">
                        <a:extLst>
                          <a:ext uri="{FF2B5EF4-FFF2-40B4-BE49-F238E27FC236}">
                            <a16:creationId xmlns:a16="http://schemas.microsoft.com/office/drawing/2014/main" id="{70000548-7830-04B4-18E8-2E9FF3B2CBA5}"/>
                          </a:ext>
                        </a:extLst>
                      </p:cNvPr>
                      <p:cNvPicPr/>
                      <p:nvPr/>
                    </p:nvPicPr>
                    <p:blipFill>
                      <a:blip r:embed="rId4"/>
                      <a:stretch>
                        <a:fillRect/>
                      </a:stretch>
                    </p:blipFill>
                    <p:spPr>
                      <a:xfrm>
                        <a:off x="1955" y="1589"/>
                        <a:ext cx="1955" cy="1588"/>
                      </a:xfrm>
                      <a:prstGeom prst="rect">
                        <a:avLst/>
                      </a:prstGeom>
                    </p:spPr>
                  </p:pic>
                </p:oleObj>
              </mc:Fallback>
            </mc:AlternateContent>
          </a:graphicData>
        </a:graphic>
      </p:graphicFrame>
      <p:sp>
        <p:nvSpPr>
          <p:cNvPr id="2" name="Title 1"/>
          <p:cNvSpPr>
            <a:spLocks noGrp="1"/>
          </p:cNvSpPr>
          <p:nvPr>
            <p:ph type="title"/>
          </p:nvPr>
        </p:nvSpPr>
        <p:spPr>
          <a:xfrm>
            <a:off x="527054" y="548219"/>
            <a:ext cx="11281833" cy="673100"/>
          </a:xfrm>
        </p:spPr>
        <p:txBody>
          <a:bodyPr vert="horz" lIns="0" tIns="0" rIns="0" bIns="0" anchor="t">
            <a:noAutofit/>
          </a:bodyPr>
          <a:lstStyle>
            <a:lvl1pPr>
              <a:defRPr>
                <a:solidFill>
                  <a:schemeClr val="tx1"/>
                </a:solidFill>
              </a:defRPr>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C9F51459-5168-F241-892E-2EA70D14652A}"/>
              </a:ext>
            </a:extLst>
          </p:cNvPr>
          <p:cNvSpPr>
            <a:spLocks noGrp="1"/>
          </p:cNvSpPr>
          <p:nvPr>
            <p:ph idx="1"/>
          </p:nvPr>
        </p:nvSpPr>
        <p:spPr>
          <a:xfrm>
            <a:off x="527054" y="1220788"/>
            <a:ext cx="11281833" cy="720197"/>
          </a:xfrm>
          <a:prstGeom prst="rect">
            <a:avLst/>
          </a:prstGeom>
        </p:spPr>
        <p:txBody>
          <a:bodyPr lIns="0" tIns="0" rIns="0" bIns="0">
            <a:noAutofit/>
          </a:bodyPr>
          <a:lstStyle>
            <a:lvl1pPr marL="0" indent="0">
              <a:lnSpc>
                <a:spcPct val="100000"/>
              </a:lnSpc>
              <a:spcBef>
                <a:spcPts val="600"/>
              </a:spcBef>
              <a:buNone/>
              <a:defRPr sz="1200" b="0" i="0">
                <a:solidFill>
                  <a:schemeClr val="tx1"/>
                </a:solidFill>
                <a:latin typeface="AA Smart Sans" panose="00000500000000000000" pitchFamily="50" charset="0"/>
              </a:defRPr>
            </a:lvl1pPr>
            <a:lvl2pPr marL="457175" indent="0">
              <a:buNone/>
              <a:defRPr>
                <a:solidFill>
                  <a:schemeClr val="tx2"/>
                </a:solidFill>
              </a:defRPr>
            </a:lvl2pPr>
            <a:lvl3pPr marL="914350" indent="0">
              <a:buNone/>
              <a:defRPr>
                <a:solidFill>
                  <a:schemeClr val="tx2"/>
                </a:solidFill>
              </a:defRPr>
            </a:lvl3pPr>
            <a:lvl4pPr marL="1371524" indent="0">
              <a:buNone/>
              <a:defRPr>
                <a:solidFill>
                  <a:schemeClr val="tx2"/>
                </a:solidFill>
              </a:defRPr>
            </a:lvl4pPr>
            <a:lvl5pPr marL="1828697" indent="0">
              <a:buNone/>
              <a:defRPr>
                <a:solidFill>
                  <a:schemeClr val="tx2"/>
                </a:solidFill>
              </a:defRPr>
            </a:lvl5pPr>
          </a:lstStyle>
          <a:p>
            <a:pPr lvl="0"/>
            <a:r>
              <a:rPr lang="en-GB"/>
              <a:t>Click to edit Master text styles</a:t>
            </a:r>
            <a:endParaRPr lang="en-US"/>
          </a:p>
        </p:txBody>
      </p:sp>
      <p:sp>
        <p:nvSpPr>
          <p:cNvPr id="3" name="TextBox 2">
            <a:extLst>
              <a:ext uri="{FF2B5EF4-FFF2-40B4-BE49-F238E27FC236}">
                <a16:creationId xmlns:a16="http://schemas.microsoft.com/office/drawing/2014/main" id="{C2A7CA34-DC6B-5DB8-3A80-D50FFB2DB2C4}"/>
              </a:ext>
            </a:extLst>
          </p:cNvPr>
          <p:cNvSpPr txBox="1"/>
          <p:nvPr userDrawn="1"/>
        </p:nvSpPr>
        <p:spPr>
          <a:xfrm>
            <a:off x="446395" y="6545935"/>
            <a:ext cx="3248035" cy="200055"/>
          </a:xfrm>
          <a:prstGeom prst="rect">
            <a:avLst/>
          </a:prstGeom>
          <a:noFill/>
        </p:spPr>
        <p:txBody>
          <a:bodyPr wrap="square" rtlCol="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31795"/>
                </a:solidFill>
                <a:effectLst/>
                <a:uLnTx/>
                <a:uFillTx/>
                <a:latin typeface="AA Smart Sans Bold" panose="00000500000000000000" pitchFamily="50" charset="0"/>
                <a:ea typeface="+mn-ea"/>
                <a:cs typeface="+mn-cs"/>
              </a:rPr>
              <a:t>Anglo American </a:t>
            </a:r>
          </a:p>
        </p:txBody>
      </p:sp>
      <p:sp>
        <p:nvSpPr>
          <p:cNvPr id="4" name="Slide Number Placeholder 3">
            <a:extLst>
              <a:ext uri="{FF2B5EF4-FFF2-40B4-BE49-F238E27FC236}">
                <a16:creationId xmlns:a16="http://schemas.microsoft.com/office/drawing/2014/main" id="{5C24C3BE-EF9E-4A1D-897A-C48737BE7BBE}"/>
              </a:ext>
            </a:extLst>
          </p:cNvPr>
          <p:cNvSpPr>
            <a:spLocks noGrp="1"/>
          </p:cNvSpPr>
          <p:nvPr>
            <p:ph type="sldNum" sz="quarter" idx="11"/>
          </p:nvPr>
        </p:nvSpPr>
        <p:spPr/>
        <p:txBody>
          <a:bodyPr>
            <a:noAutofit/>
          </a:bodyPr>
          <a:lstStyle/>
          <a:p>
            <a:pPr defTabSz="609585">
              <a:defRPr/>
            </a:pPr>
            <a:fld id="{AC586D5E-2722-0D44-AA02-B15E62DD2934}" type="slidenum">
              <a:rPr lang="en-US" smtClean="0">
                <a:solidFill>
                  <a:srgbClr val="031795"/>
                </a:solidFill>
              </a:rPr>
              <a:pPr defTabSz="609585">
                <a:defRPr/>
              </a:pPr>
              <a:t>‹#›</a:t>
            </a:fld>
            <a:endParaRPr lang="en-US">
              <a:solidFill>
                <a:srgbClr val="031795"/>
              </a:solidFill>
            </a:endParaRPr>
          </a:p>
        </p:txBody>
      </p:sp>
      <p:sp>
        <p:nvSpPr>
          <p:cNvPr id="10" name="Rectangle 9">
            <a:extLst>
              <a:ext uri="{FF2B5EF4-FFF2-40B4-BE49-F238E27FC236}">
                <a16:creationId xmlns:a16="http://schemas.microsoft.com/office/drawing/2014/main" id="{A2D91BEE-C301-505D-266F-13621B0170AC}"/>
              </a:ext>
            </a:extLst>
          </p:cNvPr>
          <p:cNvSpPr/>
          <p:nvPr userDrawn="1"/>
        </p:nvSpPr>
        <p:spPr>
          <a:xfrm>
            <a:off x="0" y="0"/>
            <a:ext cx="12192000" cy="1822451"/>
          </a:xfrm>
          <a:prstGeom prst="rect">
            <a:avLst/>
          </a:prstGeom>
          <a:gradFill flip="none" rotWithShape="1">
            <a:gsLst>
              <a:gs pos="48000">
                <a:schemeClr val="bg1"/>
              </a:gs>
              <a:gs pos="100000">
                <a:schemeClr val="bg1">
                  <a:alpha val="0"/>
                </a:schemeClr>
              </a:gs>
              <a:gs pos="100000">
                <a:schemeClr val="bg1">
                  <a:alpha val="0"/>
                </a:schemeClr>
              </a:gs>
              <a:gs pos="100000">
                <a:schemeClr val="bg1">
                  <a:alpha val="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CBBA9CD9-1EE8-BA5B-1526-853CBC0373F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319596"/>
            <a:ext cx="12192000" cy="7977823"/>
          </a:xfrm>
          <a:prstGeom prst="rect">
            <a:avLst/>
          </a:prstGeom>
        </p:spPr>
      </p:pic>
      <p:pic>
        <p:nvPicPr>
          <p:cNvPr id="7" name="Picture 6" descr="A diagram of a geothermal energy system&#10;&#10;Description automatically generated">
            <a:extLst>
              <a:ext uri="{FF2B5EF4-FFF2-40B4-BE49-F238E27FC236}">
                <a16:creationId xmlns:a16="http://schemas.microsoft.com/office/drawing/2014/main" id="{526C2B8C-365D-7EF2-2540-9E9780B2D9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 y="-319597"/>
            <a:ext cx="12192000" cy="7977823"/>
          </a:xfrm>
          <a:prstGeom prst="rect">
            <a:avLst/>
          </a:prstGeom>
        </p:spPr>
      </p:pic>
    </p:spTree>
    <p:extLst>
      <p:ext uri="{BB962C8B-B14F-4D97-AF65-F5344CB8AC3E}">
        <p14:creationId xmlns:p14="http://schemas.microsoft.com/office/powerpoint/2010/main" val="471036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 Single line">
    <p:spTree>
      <p:nvGrpSpPr>
        <p:cNvPr id="1" name=""/>
        <p:cNvGrpSpPr/>
        <p:nvPr/>
      </p:nvGrpSpPr>
      <p:grpSpPr>
        <a:xfrm>
          <a:off x="0" y="0"/>
          <a:ext cx="0" cy="0"/>
          <a:chOff x="0" y="0"/>
          <a:chExt cx="0" cy="0"/>
        </a:xfrm>
      </p:grpSpPr>
      <p:sp>
        <p:nvSpPr>
          <p:cNvPr id="2" name="Title 1"/>
          <p:cNvSpPr>
            <a:spLocks noGrp="1"/>
          </p:cNvSpPr>
          <p:nvPr>
            <p:ph type="title"/>
          </p:nvPr>
        </p:nvSpPr>
        <p:spPr>
          <a:xfrm>
            <a:off x="527052" y="548218"/>
            <a:ext cx="11281833" cy="673100"/>
          </a:xfrm>
        </p:spPr>
        <p:txBody>
          <a:bodyPr lIns="0" tIns="0" rIns="0" bIns="0" anchor="t">
            <a:noAutofit/>
          </a:bodyPr>
          <a:lstStyle>
            <a:lvl1pPr>
              <a:defRPr>
                <a:solidFill>
                  <a:schemeClr val="tx1"/>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9F51459-5168-F241-892E-2EA70D14652A}"/>
              </a:ext>
            </a:extLst>
          </p:cNvPr>
          <p:cNvSpPr>
            <a:spLocks noGrp="1"/>
          </p:cNvSpPr>
          <p:nvPr>
            <p:ph idx="1"/>
          </p:nvPr>
        </p:nvSpPr>
        <p:spPr>
          <a:xfrm>
            <a:off x="527052" y="1221318"/>
            <a:ext cx="11281833" cy="719668"/>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85" indent="0">
              <a:buNone/>
              <a:defRPr>
                <a:solidFill>
                  <a:schemeClr val="tx2"/>
                </a:solidFill>
              </a:defRPr>
            </a:lvl2pPr>
            <a:lvl3pPr marL="1219170" indent="0">
              <a:buNone/>
              <a:defRPr>
                <a:solidFill>
                  <a:schemeClr val="tx2"/>
                </a:solidFill>
              </a:defRPr>
            </a:lvl3pPr>
            <a:lvl4pPr marL="1828754" indent="0">
              <a:buNone/>
              <a:defRPr>
                <a:solidFill>
                  <a:schemeClr val="tx2"/>
                </a:solidFill>
              </a:defRPr>
            </a:lvl4pPr>
            <a:lvl5pPr marL="2438339" indent="0">
              <a:buNone/>
              <a:defRPr>
                <a:solidFill>
                  <a:schemeClr val="tx2"/>
                </a:solidFill>
              </a:defRPr>
            </a:lvl5pPr>
          </a:lstStyle>
          <a:p>
            <a:pPr lvl="0"/>
            <a:r>
              <a:rPr lang="en-GB" dirty="0"/>
              <a:t>Click to edit Master text styles</a:t>
            </a:r>
            <a:endParaRPr lang="en-US" dirty="0"/>
          </a:p>
        </p:txBody>
      </p:sp>
      <p:sp>
        <p:nvSpPr>
          <p:cNvPr id="4" name="Slide Number Placeholder 3">
            <a:extLst>
              <a:ext uri="{FF2B5EF4-FFF2-40B4-BE49-F238E27FC236}">
                <a16:creationId xmlns:a16="http://schemas.microsoft.com/office/drawing/2014/main" id="{5C24C3BE-EF9E-4A1D-897A-C48737BE7BBE}"/>
              </a:ext>
            </a:extLst>
          </p:cNvPr>
          <p:cNvSpPr>
            <a:spLocks noGrp="1"/>
          </p:cNvSpPr>
          <p:nvPr>
            <p:ph type="sldNum" sz="quarter" idx="11"/>
          </p:nvPr>
        </p:nvSpPr>
        <p:spPr/>
        <p:txBody>
          <a:bodyPr>
            <a:noAutofit/>
          </a:bodyPr>
          <a:lstStyle/>
          <a:p>
            <a:fld id="{AC586D5E-2722-0D44-AA02-B15E62DD2934}" type="slidenum">
              <a:rPr lang="en-US" smtClean="0"/>
              <a:pPr/>
              <a:t>‹#›</a:t>
            </a:fld>
            <a:endParaRPr lang="en-US" dirty="0"/>
          </a:p>
        </p:txBody>
      </p:sp>
      <p:sp>
        <p:nvSpPr>
          <p:cNvPr id="14" name="Text Placeholder 13">
            <a:extLst>
              <a:ext uri="{FF2B5EF4-FFF2-40B4-BE49-F238E27FC236}">
                <a16:creationId xmlns:a16="http://schemas.microsoft.com/office/drawing/2014/main" id="{040790B6-818E-4CE5-B265-0FB09161C8FD}"/>
              </a:ext>
            </a:extLst>
          </p:cNvPr>
          <p:cNvSpPr>
            <a:spLocks noGrp="1"/>
          </p:cNvSpPr>
          <p:nvPr>
            <p:ph type="body" sz="quarter" idx="19" hasCustomPrompt="1"/>
          </p:nvPr>
        </p:nvSpPr>
        <p:spPr>
          <a:xfrm>
            <a:off x="531929" y="229436"/>
            <a:ext cx="7398608" cy="237067"/>
          </a:xfrm>
        </p:spPr>
        <p:txBody>
          <a:bodyPr anchor="ctr" anchorCtr="0">
            <a:noAutofit/>
          </a:bodyPr>
          <a:lstStyle>
            <a:lvl1pPr>
              <a:defRPr sz="1067">
                <a:solidFill>
                  <a:schemeClr val="tx1"/>
                </a:solidFill>
                <a:latin typeface="+mn-lt"/>
              </a:defRPr>
            </a:lvl1pPr>
          </a:lstStyle>
          <a:p>
            <a:pPr lvl="0"/>
            <a:r>
              <a:rPr lang="en-US" dirty="0"/>
              <a:t>Section heading</a:t>
            </a:r>
            <a:endParaRPr lang="en-GB" dirty="0"/>
          </a:p>
        </p:txBody>
      </p:sp>
      <p:sp>
        <p:nvSpPr>
          <p:cNvPr id="5" name="Footer Placeholder 4">
            <a:extLst>
              <a:ext uri="{FF2B5EF4-FFF2-40B4-BE49-F238E27FC236}">
                <a16:creationId xmlns:a16="http://schemas.microsoft.com/office/drawing/2014/main" id="{9C4C2D40-371C-466F-98CA-E70E963E3F76}"/>
              </a:ext>
            </a:extLst>
          </p:cNvPr>
          <p:cNvSpPr>
            <a:spLocks noGrp="1"/>
          </p:cNvSpPr>
          <p:nvPr>
            <p:ph type="ftr" sz="quarter" idx="20"/>
          </p:nvPr>
        </p:nvSpPr>
        <p:spPr/>
        <p:txBody>
          <a:bodyPr>
            <a:noAutofit/>
          </a:bodyPr>
          <a:lstStyle/>
          <a:p>
            <a:r>
              <a:rPr lang="en-US" b="1" dirty="0"/>
              <a:t>Anglo American / </a:t>
            </a:r>
            <a:r>
              <a:rPr lang="en-US" dirty="0"/>
              <a:t>© 2021</a:t>
            </a:r>
          </a:p>
        </p:txBody>
      </p:sp>
    </p:spTree>
    <p:extLst>
      <p:ext uri="{BB962C8B-B14F-4D97-AF65-F5344CB8AC3E}">
        <p14:creationId xmlns:p14="http://schemas.microsoft.com/office/powerpoint/2010/main" val="1502012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drag drop 1">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olorfulness, graphics, circle, creativity&#10;&#10;Description automatically generated">
            <a:extLst>
              <a:ext uri="{FF2B5EF4-FFF2-40B4-BE49-F238E27FC236}">
                <a16:creationId xmlns:a16="http://schemas.microsoft.com/office/drawing/2014/main" id="{6008410B-9087-8E22-85A0-C06EBE995E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1328" y="0"/>
            <a:ext cx="10130673" cy="6858000"/>
          </a:xfrm>
          <a:prstGeom prst="rect">
            <a:avLst/>
          </a:prstGeom>
        </p:spPr>
      </p:pic>
      <p:pic>
        <p:nvPicPr>
          <p:cNvPr id="7" name="Picture 6">
            <a:extLst>
              <a:ext uri="{FF2B5EF4-FFF2-40B4-BE49-F238E27FC236}">
                <a16:creationId xmlns:a16="http://schemas.microsoft.com/office/drawing/2014/main" id="{187122E6-0AC6-4210-98C1-36A53F8C0F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5271" y="548219"/>
            <a:ext cx="2448000" cy="537476"/>
          </a:xfrm>
          <a:prstGeom prst="rect">
            <a:avLst/>
          </a:prstGeom>
        </p:spPr>
      </p:pic>
      <p:sp>
        <p:nvSpPr>
          <p:cNvPr id="2" name="Title 1"/>
          <p:cNvSpPr>
            <a:spLocks noGrp="1"/>
          </p:cNvSpPr>
          <p:nvPr>
            <p:ph type="ctrTitle" hasCustomPrompt="1"/>
          </p:nvPr>
        </p:nvSpPr>
        <p:spPr>
          <a:xfrm>
            <a:off x="534963" y="2025651"/>
            <a:ext cx="5561037" cy="2004316"/>
          </a:xfrm>
        </p:spPr>
        <p:txBody>
          <a:bodyPr lIns="0" tIns="0" rIns="0" bIns="0" anchor="b" anchorCtr="0">
            <a:noAutofit/>
          </a:bodyPr>
          <a:lstStyle>
            <a:lvl1pPr>
              <a:lnSpc>
                <a:spcPct val="100000"/>
              </a:lnSpc>
              <a:defRPr>
                <a:gradFill>
                  <a:gsLst>
                    <a:gs pos="0">
                      <a:schemeClr val="bg2"/>
                    </a:gs>
                    <a:gs pos="30000">
                      <a:schemeClr val="tx1"/>
                    </a:gs>
                    <a:gs pos="100000">
                      <a:schemeClr val="tx2"/>
                    </a:gs>
                  </a:gsLst>
                  <a:lin ang="0" scaled="0"/>
                </a:gradFill>
                <a:latin typeface="+mj-lt"/>
              </a:defRPr>
            </a:lvl1pPr>
          </a:lstStyle>
          <a:p>
            <a:r>
              <a:rPr lang="en-GB" dirty="0"/>
              <a:t>Presentation Title</a:t>
            </a:r>
            <a:endParaRPr lang="en-US" dirty="0"/>
          </a:p>
        </p:txBody>
      </p:sp>
      <p:sp>
        <p:nvSpPr>
          <p:cNvPr id="3" name="Subtitle 2"/>
          <p:cNvSpPr>
            <a:spLocks noGrp="1"/>
          </p:cNvSpPr>
          <p:nvPr>
            <p:ph type="subTitle" idx="1" hasCustomPrompt="1"/>
          </p:nvPr>
        </p:nvSpPr>
        <p:spPr>
          <a:xfrm>
            <a:off x="535271" y="4148667"/>
            <a:ext cx="5573685" cy="719667"/>
          </a:xfrm>
          <a:prstGeom prst="rect">
            <a:avLst/>
          </a:prstGeom>
        </p:spPr>
        <p:txBody>
          <a:bodyPr lIns="0" tIns="0" rIns="0" bIns="0">
            <a:noAutofit/>
          </a:bodyPr>
          <a:lstStyle>
            <a:lvl1pPr marL="0" indent="0" algn="l">
              <a:buNone/>
              <a:defRPr sz="2133" b="0" i="0">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sp>
        <p:nvSpPr>
          <p:cNvPr id="23" name="Picture Placeholder 22">
            <a:extLst>
              <a:ext uri="{FF2B5EF4-FFF2-40B4-BE49-F238E27FC236}">
                <a16:creationId xmlns:a16="http://schemas.microsoft.com/office/drawing/2014/main" id="{45B003FF-8507-DE74-B7C1-7E2401908E1B}"/>
              </a:ext>
            </a:extLst>
          </p:cNvPr>
          <p:cNvSpPr>
            <a:spLocks noGrp="1"/>
          </p:cNvSpPr>
          <p:nvPr>
            <p:ph type="pic" sz="quarter" idx="10" hasCustomPrompt="1"/>
          </p:nvPr>
        </p:nvSpPr>
        <p:spPr>
          <a:xfrm>
            <a:off x="5377125" y="0"/>
            <a:ext cx="6814875" cy="6858000"/>
          </a:xfrm>
          <a:custGeom>
            <a:avLst/>
            <a:gdLst>
              <a:gd name="connsiteX0" fmla="*/ 34889 w 5111156"/>
              <a:gd name="connsiteY0" fmla="*/ 0 h 5143500"/>
              <a:gd name="connsiteX1" fmla="*/ 5111156 w 5111156"/>
              <a:gd name="connsiteY1" fmla="*/ 0 h 5143500"/>
              <a:gd name="connsiteX2" fmla="*/ 5111156 w 5111156"/>
              <a:gd name="connsiteY2" fmla="*/ 5143500 h 5143500"/>
              <a:gd name="connsiteX3" fmla="*/ 2531438 w 5111156"/>
              <a:gd name="connsiteY3" fmla="*/ 5143500 h 5143500"/>
              <a:gd name="connsiteX4" fmla="*/ 0 w 5111156"/>
              <a:gd name="connsiteY4" fmla="*/ 610897 h 5143500"/>
              <a:gd name="connsiteX5" fmla="*/ 34889 w 5111156"/>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156" h="5143500">
                <a:moveTo>
                  <a:pt x="34889" y="0"/>
                </a:moveTo>
                <a:lnTo>
                  <a:pt x="5111156" y="0"/>
                </a:lnTo>
                <a:lnTo>
                  <a:pt x="5111156" y="5143500"/>
                </a:lnTo>
                <a:lnTo>
                  <a:pt x="2531438" y="5143500"/>
                </a:lnTo>
                <a:cubicBezTo>
                  <a:pt x="1010683" y="4196513"/>
                  <a:pt x="0" y="2520558"/>
                  <a:pt x="0" y="610897"/>
                </a:cubicBezTo>
                <a:cubicBezTo>
                  <a:pt x="0" y="404306"/>
                  <a:pt x="11794" y="200511"/>
                  <a:pt x="34889" y="0"/>
                </a:cubicBezTo>
                <a:close/>
              </a:path>
            </a:pathLst>
          </a:custGeom>
          <a:solidFill>
            <a:schemeClr val="bg1">
              <a:lumMod val="85000"/>
            </a:schemeClr>
          </a:solidFill>
        </p:spPr>
        <p:txBody>
          <a:bodyPr vert="horz" lIns="0" tIns="0" rIns="0" bIns="0" rtlCol="0" anchor="ctr" anchorCtr="1">
            <a:noAutofit/>
          </a:bodyPr>
          <a:lstStyle>
            <a:lvl1pPr algn="ctr">
              <a:defRPr lang="en-GB" sz="1200">
                <a:solidFill>
                  <a:schemeClr val="tx1"/>
                </a:solidFill>
              </a:defRPr>
            </a:lvl1pPr>
          </a:lstStyle>
          <a:p>
            <a:pPr lvl="0" algn="ctr"/>
            <a:r>
              <a:rPr lang="en-US" dirty="0"/>
              <a:t>Drag And Drop Or Copy And Paste</a:t>
            </a:r>
            <a:br>
              <a:rPr lang="en-US" dirty="0"/>
            </a:br>
            <a:r>
              <a:rPr lang="en-US" dirty="0"/>
              <a:t>Your Custom Image Here</a:t>
            </a:r>
          </a:p>
        </p:txBody>
      </p:sp>
    </p:spTree>
    <p:extLst>
      <p:ext uri="{BB962C8B-B14F-4D97-AF65-F5344CB8AC3E}">
        <p14:creationId xmlns:p14="http://schemas.microsoft.com/office/powerpoint/2010/main" val="2292675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7122E6-0AC6-4210-98C1-36A53F8C0F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5271" y="548219"/>
            <a:ext cx="2448000" cy="537476"/>
          </a:xfrm>
          <a:prstGeom prst="rect">
            <a:avLst/>
          </a:prstGeom>
        </p:spPr>
      </p:pic>
      <p:sp>
        <p:nvSpPr>
          <p:cNvPr id="5" name="Subtitle 2">
            <a:extLst>
              <a:ext uri="{FF2B5EF4-FFF2-40B4-BE49-F238E27FC236}">
                <a16:creationId xmlns:a16="http://schemas.microsoft.com/office/drawing/2014/main" id="{D9C1D5DD-87B8-B74A-2341-6F012CA799E3}"/>
              </a:ext>
            </a:extLst>
          </p:cNvPr>
          <p:cNvSpPr>
            <a:spLocks noGrp="1"/>
          </p:cNvSpPr>
          <p:nvPr>
            <p:ph type="subTitle" idx="1" hasCustomPrompt="1"/>
          </p:nvPr>
        </p:nvSpPr>
        <p:spPr>
          <a:xfrm>
            <a:off x="535271" y="4148667"/>
            <a:ext cx="5573685" cy="719667"/>
          </a:xfrm>
          <a:prstGeom prst="rect">
            <a:avLst/>
          </a:prstGeom>
        </p:spPr>
        <p:txBody>
          <a:bodyPr lIns="0" tIns="0" rIns="0" bIns="0">
            <a:noAutofit/>
          </a:bodyPr>
          <a:lstStyle>
            <a:lvl1pPr marL="0" indent="0" algn="l">
              <a:buNone/>
              <a:defRPr sz="2133" b="0" i="0">
                <a:solidFill>
                  <a:schemeClr val="tx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a:t>
            </a:r>
          </a:p>
        </p:txBody>
      </p:sp>
      <p:sp>
        <p:nvSpPr>
          <p:cNvPr id="6" name="Title 1">
            <a:extLst>
              <a:ext uri="{FF2B5EF4-FFF2-40B4-BE49-F238E27FC236}">
                <a16:creationId xmlns:a16="http://schemas.microsoft.com/office/drawing/2014/main" id="{359DC6E3-0058-FAAF-CF44-403138B61FF8}"/>
              </a:ext>
            </a:extLst>
          </p:cNvPr>
          <p:cNvSpPr>
            <a:spLocks noGrp="1"/>
          </p:cNvSpPr>
          <p:nvPr>
            <p:ph type="ctrTitle" hasCustomPrompt="1"/>
          </p:nvPr>
        </p:nvSpPr>
        <p:spPr>
          <a:xfrm>
            <a:off x="534963" y="2025651"/>
            <a:ext cx="5561037" cy="2004316"/>
          </a:xfrm>
        </p:spPr>
        <p:txBody>
          <a:bodyPr lIns="0" tIns="0" rIns="0" bIns="0" anchor="b" anchorCtr="0">
            <a:noAutofit/>
          </a:bodyPr>
          <a:lstStyle>
            <a:lvl1pPr>
              <a:lnSpc>
                <a:spcPct val="100000"/>
              </a:lnSpc>
              <a:defRPr>
                <a:gradFill>
                  <a:gsLst>
                    <a:gs pos="0">
                      <a:schemeClr val="bg2"/>
                    </a:gs>
                    <a:gs pos="30000">
                      <a:schemeClr val="tx1"/>
                    </a:gs>
                    <a:gs pos="100000">
                      <a:schemeClr val="tx2"/>
                    </a:gs>
                  </a:gsLst>
                  <a:lin ang="0" scaled="0"/>
                </a:gradFill>
                <a:latin typeface="+mj-lt"/>
              </a:defRPr>
            </a:lvl1pPr>
          </a:lstStyle>
          <a:p>
            <a:r>
              <a:rPr lang="en-GB" dirty="0"/>
              <a:t>Presentation Title</a:t>
            </a:r>
            <a:endParaRPr lang="en-US" dirty="0"/>
          </a:p>
        </p:txBody>
      </p:sp>
    </p:spTree>
    <p:extLst>
      <p:ext uri="{BB962C8B-B14F-4D97-AF65-F5344CB8AC3E}">
        <p14:creationId xmlns:p14="http://schemas.microsoft.com/office/powerpoint/2010/main" val="497368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C8EF43D-3095-874F-80FE-644D4133E8B7}"/>
              </a:ext>
            </a:extLst>
          </p:cNvPr>
          <p:cNvSpPr>
            <a:spLocks noGrp="1"/>
          </p:cNvSpPr>
          <p:nvPr>
            <p:ph type="body" idx="1" hasCustomPrompt="1"/>
          </p:nvPr>
        </p:nvSpPr>
        <p:spPr>
          <a:xfrm>
            <a:off x="527051" y="2709334"/>
            <a:ext cx="8449733" cy="1439333"/>
          </a:xfrm>
          <a:prstGeom prst="rect">
            <a:avLst/>
          </a:prstGeom>
        </p:spPr>
        <p:txBody>
          <a:bodyPr vert="horz" lIns="0" tIns="0" rIns="0" bIns="0" rtlCol="0" anchor="ctr">
            <a:noAutofit/>
          </a:bodyPr>
          <a:lstStyle>
            <a:lvl1pPr>
              <a:defRPr lang="en-GB" sz="3733" dirty="0">
                <a:solidFill>
                  <a:schemeClr val="bg1"/>
                </a:solidFill>
                <a:latin typeface="+mj-lt"/>
              </a:defRPr>
            </a:lvl1pPr>
          </a:lstStyle>
          <a:p>
            <a:pPr lvl="0"/>
            <a:r>
              <a:rPr lang="en-GB" dirty="0"/>
              <a:t>Divider title</a:t>
            </a:r>
          </a:p>
        </p:txBody>
      </p:sp>
      <p:sp>
        <p:nvSpPr>
          <p:cNvPr id="3" name="Slide Number Placeholder 2">
            <a:extLst>
              <a:ext uri="{FF2B5EF4-FFF2-40B4-BE49-F238E27FC236}">
                <a16:creationId xmlns:a16="http://schemas.microsoft.com/office/drawing/2014/main" id="{C9C343D5-0939-42DF-BECD-BCDEB5CCA603}"/>
              </a:ext>
            </a:extLst>
          </p:cNvPr>
          <p:cNvSpPr>
            <a:spLocks noGrp="1"/>
          </p:cNvSpPr>
          <p:nvPr>
            <p:ph type="sldNum" sz="quarter" idx="11"/>
          </p:nvPr>
        </p:nvSpPr>
        <p:spPr/>
        <p:txBody>
          <a:bodyPr/>
          <a:lstStyle>
            <a:lvl1pPr>
              <a:defRPr>
                <a:solidFill>
                  <a:schemeClr val="bg1"/>
                </a:solidFill>
              </a:defRPr>
            </a:lvl1pPr>
          </a:lstStyle>
          <a:p>
            <a:fld id="{AC586D5E-2722-0D44-AA02-B15E62DD2934}" type="slidenum">
              <a:rPr lang="en-US" smtClean="0"/>
              <a:pPr/>
              <a:t>‹#›</a:t>
            </a:fld>
            <a:endParaRPr lang="en-US" dirty="0"/>
          </a:p>
        </p:txBody>
      </p:sp>
      <p:sp>
        <p:nvSpPr>
          <p:cNvPr id="15" name="Footer Placeholder 3">
            <a:extLst>
              <a:ext uri="{FF2B5EF4-FFF2-40B4-BE49-F238E27FC236}">
                <a16:creationId xmlns:a16="http://schemas.microsoft.com/office/drawing/2014/main" id="{4A0FDDF8-BD4C-4A81-8DA4-3CC364917563}"/>
              </a:ext>
            </a:extLst>
          </p:cNvPr>
          <p:cNvSpPr>
            <a:spLocks noGrp="1"/>
          </p:cNvSpPr>
          <p:nvPr>
            <p:ph type="ftr" sz="quarter" idx="12"/>
          </p:nvPr>
        </p:nvSpPr>
        <p:spPr>
          <a:xfrm>
            <a:off x="527052" y="6510032"/>
            <a:ext cx="10591857" cy="143629"/>
          </a:xfrm>
          <a:prstGeom prst="rect">
            <a:avLst/>
          </a:prstGeom>
        </p:spPr>
        <p:txBody>
          <a:bodyPr/>
          <a:lstStyle>
            <a:lvl1pPr>
              <a:defRPr b="0">
                <a:solidFill>
                  <a:schemeClr val="bg1"/>
                </a:solidFill>
              </a:defRPr>
            </a:lvl1pPr>
          </a:lstStyle>
          <a:p>
            <a:r>
              <a:rPr lang="en-US"/>
              <a:t>© Anglo American, 2024</a:t>
            </a:r>
            <a:endParaRPr lang="en-US" dirty="0"/>
          </a:p>
        </p:txBody>
      </p:sp>
    </p:spTree>
    <p:extLst>
      <p:ext uri="{BB962C8B-B14F-4D97-AF65-F5344CB8AC3E}">
        <p14:creationId xmlns:p14="http://schemas.microsoft.com/office/powerpoint/2010/main" val="8326893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ouble heading curved image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55EA496-4239-B947-9ADA-EC863DFAEABD}"/>
              </a:ext>
            </a:extLst>
          </p:cNvPr>
          <p:cNvSpPr>
            <a:spLocks noGrp="1"/>
          </p:cNvSpPr>
          <p:nvPr>
            <p:ph type="pic" sz="quarter" idx="16" hasCustomPrompt="1"/>
          </p:nvPr>
        </p:nvSpPr>
        <p:spPr>
          <a:xfrm>
            <a:off x="6104129" y="0"/>
            <a:ext cx="6087872" cy="6858000"/>
          </a:xfrm>
          <a:custGeom>
            <a:avLst/>
            <a:gdLst>
              <a:gd name="connsiteX0" fmla="*/ 542360 w 4565904"/>
              <a:gd name="connsiteY0" fmla="*/ 0 h 5143500"/>
              <a:gd name="connsiteX1" fmla="*/ 4565904 w 4565904"/>
              <a:gd name="connsiteY1" fmla="*/ 0 h 5143500"/>
              <a:gd name="connsiteX2" fmla="*/ 4565904 w 4565904"/>
              <a:gd name="connsiteY2" fmla="*/ 5143500 h 5143500"/>
              <a:gd name="connsiteX3" fmla="*/ 379074 w 4565904"/>
              <a:gd name="connsiteY3" fmla="*/ 5143500 h 5143500"/>
              <a:gd name="connsiteX4" fmla="*/ 335837 w 4565904"/>
              <a:gd name="connsiteY4" fmla="*/ 5015718 h 5143500"/>
              <a:gd name="connsiteX5" fmla="*/ 0 w 4565904"/>
              <a:gd name="connsiteY5" fmla="*/ 2794368 h 5143500"/>
              <a:gd name="connsiteX6" fmla="*/ 453278 w 4565904"/>
              <a:gd name="connsiteY6" fmla="*/ 225932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904" h="5143500">
                <a:moveTo>
                  <a:pt x="542360" y="0"/>
                </a:moveTo>
                <a:lnTo>
                  <a:pt x="4565904" y="0"/>
                </a:lnTo>
                <a:lnTo>
                  <a:pt x="4565904" y="5143500"/>
                </a:lnTo>
                <a:lnTo>
                  <a:pt x="379074" y="5143500"/>
                </a:lnTo>
                <a:lnTo>
                  <a:pt x="335837" y="5015718"/>
                </a:lnTo>
                <a:cubicBezTo>
                  <a:pt x="117578" y="4313994"/>
                  <a:pt x="0" y="3567912"/>
                  <a:pt x="0" y="2794368"/>
                </a:cubicBezTo>
                <a:cubicBezTo>
                  <a:pt x="0" y="1891900"/>
                  <a:pt x="160037" y="1026811"/>
                  <a:pt x="453278" y="225932"/>
                </a:cubicBezTo>
                <a:close/>
              </a:path>
            </a:pathLst>
          </a:custGeom>
          <a:solidFill>
            <a:schemeClr val="bg1">
              <a:lumMod val="85000"/>
            </a:schemeClr>
          </a:solidFill>
        </p:spPr>
        <p:txBody>
          <a:bodyPr vert="horz" lIns="0" tIns="0" rIns="0" bIns="0" rtlCol="0" anchor="ctr" anchorCtr="1">
            <a:noAutofit/>
          </a:bodyPr>
          <a:lstStyle>
            <a:lvl1pPr>
              <a:defRPr lang="en-US" sz="1333" dirty="0">
                <a:solidFill>
                  <a:schemeClr val="tx1"/>
                </a:solidFill>
              </a:defRPr>
            </a:lvl1pPr>
          </a:lstStyle>
          <a:p>
            <a:pPr lvl="0" algn="ctr"/>
            <a:r>
              <a:rPr lang="en-US" dirty="0"/>
              <a:t>Drag and drop or copy and paste</a:t>
            </a:r>
            <a:br>
              <a:rPr lang="en-US" dirty="0"/>
            </a:br>
            <a:r>
              <a:rPr lang="en-US" dirty="0"/>
              <a:t>your custom image here</a:t>
            </a:r>
          </a:p>
        </p:txBody>
      </p:sp>
      <p:sp>
        <p:nvSpPr>
          <p:cNvPr id="4" name="Slide Number Placeholder 3">
            <a:extLst>
              <a:ext uri="{FF2B5EF4-FFF2-40B4-BE49-F238E27FC236}">
                <a16:creationId xmlns:a16="http://schemas.microsoft.com/office/drawing/2014/main" id="{23643D04-204D-44C0-A253-B67752C28706}"/>
              </a:ext>
            </a:extLst>
          </p:cNvPr>
          <p:cNvSpPr>
            <a:spLocks noGrp="1"/>
          </p:cNvSpPr>
          <p:nvPr>
            <p:ph type="sldNum" sz="quarter" idx="18"/>
          </p:nvPr>
        </p:nvSpPr>
        <p:spPr/>
        <p:txBody>
          <a:bodyPr>
            <a:noAutofit/>
          </a:bodyPr>
          <a:lstStyle/>
          <a:p>
            <a:fld id="{AC586D5E-2722-0D44-AA02-B15E62DD2934}" type="slidenum">
              <a:rPr lang="en-US" smtClean="0"/>
              <a:pPr/>
              <a:t>‹#›</a:t>
            </a:fld>
            <a:endParaRPr lang="en-US" dirty="0"/>
          </a:p>
        </p:txBody>
      </p:sp>
      <p:sp>
        <p:nvSpPr>
          <p:cNvPr id="7" name="Footer Placeholder 6">
            <a:extLst>
              <a:ext uri="{FF2B5EF4-FFF2-40B4-BE49-F238E27FC236}">
                <a16:creationId xmlns:a16="http://schemas.microsoft.com/office/drawing/2014/main" id="{B57D1AF1-55C5-415E-85A5-EB1BA85C0318}"/>
              </a:ext>
            </a:extLst>
          </p:cNvPr>
          <p:cNvSpPr>
            <a:spLocks noGrp="1"/>
          </p:cNvSpPr>
          <p:nvPr>
            <p:ph type="ftr" sz="quarter" idx="21"/>
          </p:nvPr>
        </p:nvSpPr>
        <p:spPr>
          <a:xfrm>
            <a:off x="527052" y="6510032"/>
            <a:ext cx="10591857" cy="143629"/>
          </a:xfrm>
          <a:prstGeom prst="rect">
            <a:avLst/>
          </a:prstGeom>
        </p:spPr>
        <p:txBody>
          <a:bodyPr>
            <a:noAutofit/>
          </a:bodyPr>
          <a:lstStyle>
            <a:lvl1pPr>
              <a:defRPr b="0"/>
            </a:lvl1pPr>
          </a:lstStyle>
          <a:p>
            <a:r>
              <a:rPr lang="en-US"/>
              <a:t>© Anglo American, 2024</a:t>
            </a:r>
          </a:p>
        </p:txBody>
      </p:sp>
      <p:sp>
        <p:nvSpPr>
          <p:cNvPr id="9" name="Text Placeholder 5">
            <a:extLst>
              <a:ext uri="{FF2B5EF4-FFF2-40B4-BE49-F238E27FC236}">
                <a16:creationId xmlns:a16="http://schemas.microsoft.com/office/drawing/2014/main" id="{7B4DA915-7362-4E3B-9E84-40C92D1F4DF4}"/>
              </a:ext>
            </a:extLst>
          </p:cNvPr>
          <p:cNvSpPr>
            <a:spLocks noGrp="1"/>
          </p:cNvSpPr>
          <p:nvPr>
            <p:ph type="body" sz="quarter" idx="22" hasCustomPrompt="1"/>
          </p:nvPr>
        </p:nvSpPr>
        <p:spPr>
          <a:xfrm>
            <a:off x="531930" y="5974428"/>
            <a:ext cx="5466871" cy="335355"/>
          </a:xfrm>
        </p:spPr>
        <p:txBody>
          <a:bodyPr vert="horz" lIns="0" tIns="0" rIns="0" bIns="0" rtlCol="0" anchor="b" anchorCtr="0">
            <a:noAutofit/>
          </a:bodyPr>
          <a:lstStyle>
            <a:lvl1pPr>
              <a:defRPr lang="en-GB" sz="800" dirty="0">
                <a:solidFill>
                  <a:schemeClr val="tx1"/>
                </a:solidFill>
                <a:latin typeface="+mn-lt"/>
              </a:defRPr>
            </a:lvl1pPr>
          </a:lstStyle>
          <a:p>
            <a:pPr lvl="0"/>
            <a:r>
              <a:rPr lang="en-US" dirty="0"/>
              <a:t>Source or note text: </a:t>
            </a:r>
            <a:endParaRPr lang="en-GB" dirty="0"/>
          </a:p>
        </p:txBody>
      </p:sp>
      <p:sp>
        <p:nvSpPr>
          <p:cNvPr id="3" name="Text Placeholder 13">
            <a:extLst>
              <a:ext uri="{FF2B5EF4-FFF2-40B4-BE49-F238E27FC236}">
                <a16:creationId xmlns:a16="http://schemas.microsoft.com/office/drawing/2014/main" id="{D60E271A-19B1-EDF3-94C6-92A2A8593AF7}"/>
              </a:ext>
            </a:extLst>
          </p:cNvPr>
          <p:cNvSpPr>
            <a:spLocks noGrp="1"/>
          </p:cNvSpPr>
          <p:nvPr>
            <p:ph type="body" sz="quarter" idx="19" hasCustomPrompt="1"/>
          </p:nvPr>
        </p:nvSpPr>
        <p:spPr>
          <a:xfrm>
            <a:off x="531931" y="229436"/>
            <a:ext cx="5466869" cy="237067"/>
          </a:xfrm>
        </p:spPr>
        <p:txBody>
          <a:bodyPr anchor="ctr" anchorCtr="0">
            <a:noAutofit/>
          </a:bodyPr>
          <a:lstStyle>
            <a:lvl1pPr>
              <a:defRPr sz="1067" b="0">
                <a:solidFill>
                  <a:schemeClr val="tx1"/>
                </a:solidFill>
                <a:latin typeface="+mn-lt"/>
              </a:defRPr>
            </a:lvl1pPr>
          </a:lstStyle>
          <a:p>
            <a:pPr lvl="0"/>
            <a:r>
              <a:rPr lang="en-US" dirty="0"/>
              <a:t>Section heading</a:t>
            </a:r>
            <a:endParaRPr lang="en-GB" dirty="0"/>
          </a:p>
        </p:txBody>
      </p:sp>
      <p:sp>
        <p:nvSpPr>
          <p:cNvPr id="5" name="Text Placeholder 5">
            <a:extLst>
              <a:ext uri="{FF2B5EF4-FFF2-40B4-BE49-F238E27FC236}">
                <a16:creationId xmlns:a16="http://schemas.microsoft.com/office/drawing/2014/main" id="{77D01A88-0C22-BE5B-FDAF-FFDAFC5A6F14}"/>
              </a:ext>
            </a:extLst>
          </p:cNvPr>
          <p:cNvSpPr>
            <a:spLocks noGrp="1"/>
          </p:cNvSpPr>
          <p:nvPr>
            <p:ph type="body" sz="quarter" idx="20"/>
          </p:nvPr>
        </p:nvSpPr>
        <p:spPr>
          <a:xfrm>
            <a:off x="527051" y="2025650"/>
            <a:ext cx="5471583" cy="3948777"/>
          </a:xfrm>
        </p:spPr>
        <p:txBody>
          <a:bodyPr>
            <a:noAutofit/>
          </a:bodyPr>
          <a:lstStyle>
            <a:lvl1pPr>
              <a:defRPr sz="2133"/>
            </a:lvl1pPr>
            <a:lvl2pPr>
              <a:defRPr sz="2133"/>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9">
            <a:extLst>
              <a:ext uri="{FF2B5EF4-FFF2-40B4-BE49-F238E27FC236}">
                <a16:creationId xmlns:a16="http://schemas.microsoft.com/office/drawing/2014/main" id="{7FCD3B20-BE67-96A7-F4C4-444FA15C8BDE}"/>
              </a:ext>
            </a:extLst>
          </p:cNvPr>
          <p:cNvSpPr>
            <a:spLocks noGrp="1"/>
          </p:cNvSpPr>
          <p:nvPr>
            <p:ph type="title" hasCustomPrompt="1"/>
          </p:nvPr>
        </p:nvSpPr>
        <p:spPr>
          <a:xfrm>
            <a:off x="533475" y="529166"/>
            <a:ext cx="5465160" cy="660908"/>
          </a:xfrm>
        </p:spPr>
        <p:txBody>
          <a:bodyPr/>
          <a:lstStyle>
            <a:lvl1pPr>
              <a:defRPr>
                <a:solidFill>
                  <a:schemeClr val="tx1"/>
                </a:solidFill>
              </a:defRPr>
            </a:lvl1pPr>
          </a:lstStyle>
          <a:p>
            <a:r>
              <a:rPr lang="en-US" dirty="0"/>
              <a:t>Heading</a:t>
            </a:r>
            <a:endParaRPr lang="en-GB" dirty="0"/>
          </a:p>
        </p:txBody>
      </p:sp>
      <p:sp>
        <p:nvSpPr>
          <p:cNvPr id="6" name="Text Placeholder 5">
            <a:extLst>
              <a:ext uri="{FF2B5EF4-FFF2-40B4-BE49-F238E27FC236}">
                <a16:creationId xmlns:a16="http://schemas.microsoft.com/office/drawing/2014/main" id="{EB3B13BD-4E07-AAD1-B3DE-724A23113722}"/>
              </a:ext>
            </a:extLst>
          </p:cNvPr>
          <p:cNvSpPr>
            <a:spLocks noGrp="1"/>
          </p:cNvSpPr>
          <p:nvPr>
            <p:ph type="body" sz="quarter" idx="24" hasCustomPrompt="1"/>
          </p:nvPr>
        </p:nvSpPr>
        <p:spPr>
          <a:xfrm>
            <a:off x="533473" y="1267884"/>
            <a:ext cx="5465160" cy="565149"/>
          </a:xfrm>
        </p:spPr>
        <p:txBody>
          <a:bodyPr/>
          <a:lstStyle>
            <a:lvl1pPr>
              <a:spcBef>
                <a:spcPts val="0"/>
              </a:spcBef>
              <a:defRPr sz="1867">
                <a:latin typeface="+mj-lt"/>
              </a:defRPr>
            </a:lvl1pPr>
          </a:lstStyle>
          <a:p>
            <a:pPr lvl="0"/>
            <a:r>
              <a:rPr lang="en-US" dirty="0"/>
              <a:t>Subheading</a:t>
            </a:r>
            <a:endParaRPr lang="en-GB" dirty="0"/>
          </a:p>
        </p:txBody>
      </p:sp>
    </p:spTree>
    <p:extLst>
      <p:ext uri="{BB962C8B-B14F-4D97-AF65-F5344CB8AC3E}">
        <p14:creationId xmlns:p14="http://schemas.microsoft.com/office/powerpoint/2010/main" val="1445087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4" y="548219"/>
            <a:ext cx="11281833" cy="673100"/>
          </a:xfrm>
        </p:spPr>
        <p:txBody>
          <a:bodyPr lIns="0" tIns="0" rIns="0" bIns="0" anchor="t">
            <a:noAutofit/>
          </a:bodyPr>
          <a:lstStyle>
            <a:lvl1pPr>
              <a:defRPr>
                <a:solidFill>
                  <a:schemeClr val="tx1"/>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6C98732F-5908-48CF-9624-1F100C2744C0}"/>
              </a:ext>
            </a:extLst>
          </p:cNvPr>
          <p:cNvSpPr>
            <a:spLocks noGrp="1"/>
          </p:cNvSpPr>
          <p:nvPr>
            <p:ph idx="11"/>
          </p:nvPr>
        </p:nvSpPr>
        <p:spPr>
          <a:xfrm>
            <a:off x="527054" y="1223435"/>
            <a:ext cx="11281833" cy="720000"/>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55" indent="0">
              <a:buNone/>
              <a:defRPr>
                <a:solidFill>
                  <a:schemeClr val="tx2"/>
                </a:solidFill>
              </a:defRPr>
            </a:lvl2pPr>
            <a:lvl3pPr marL="1219110" indent="0">
              <a:buNone/>
              <a:defRPr>
                <a:solidFill>
                  <a:schemeClr val="tx2"/>
                </a:solidFill>
              </a:defRPr>
            </a:lvl3pPr>
            <a:lvl4pPr marL="1828664" indent="0">
              <a:buNone/>
              <a:defRPr>
                <a:solidFill>
                  <a:schemeClr val="tx2"/>
                </a:solidFill>
              </a:defRPr>
            </a:lvl4pPr>
            <a:lvl5pPr marL="2438218" indent="0">
              <a:buNone/>
              <a:defRPr>
                <a:solidFill>
                  <a:schemeClr val="tx2"/>
                </a:solidFill>
              </a:defRPr>
            </a:lvl5pPr>
          </a:lstStyle>
          <a:p>
            <a:pPr lvl="0"/>
            <a:r>
              <a:rPr lang="en-GB" dirty="0"/>
              <a:t>Click to edit Master text styles</a:t>
            </a:r>
            <a:endParaRPr lang="en-US" dirty="0"/>
          </a:p>
        </p:txBody>
      </p:sp>
      <p:sp>
        <p:nvSpPr>
          <p:cNvPr id="5" name="Slide Number Placeholder 4">
            <a:extLst>
              <a:ext uri="{FF2B5EF4-FFF2-40B4-BE49-F238E27FC236}">
                <a16:creationId xmlns:a16="http://schemas.microsoft.com/office/drawing/2014/main" id="{13642E2A-ED2B-456A-9B31-8DB9F0005F0D}"/>
              </a:ext>
            </a:extLst>
          </p:cNvPr>
          <p:cNvSpPr>
            <a:spLocks noGrp="1"/>
          </p:cNvSpPr>
          <p:nvPr>
            <p:ph type="sldNum" sz="quarter" idx="13"/>
          </p:nvPr>
        </p:nvSpPr>
        <p:spPr/>
        <p:txBody>
          <a:bodyPr>
            <a:noAutofit/>
          </a:bodyPr>
          <a:lstStyle/>
          <a:p>
            <a:fld id="{AC586D5E-2722-0D44-AA02-B15E62DD2934}" type="slidenum">
              <a:rPr lang="en-US" smtClean="0"/>
              <a:pPr/>
              <a:t>‹#›</a:t>
            </a:fld>
            <a:endParaRPr lang="en-US" dirty="0"/>
          </a:p>
        </p:txBody>
      </p:sp>
      <p:sp>
        <p:nvSpPr>
          <p:cNvPr id="14" name="Text Placeholder 13">
            <a:extLst>
              <a:ext uri="{FF2B5EF4-FFF2-40B4-BE49-F238E27FC236}">
                <a16:creationId xmlns:a16="http://schemas.microsoft.com/office/drawing/2014/main" id="{12365CEA-3ECA-4166-8345-56D9472705BB}"/>
              </a:ext>
            </a:extLst>
          </p:cNvPr>
          <p:cNvSpPr>
            <a:spLocks noGrp="1"/>
          </p:cNvSpPr>
          <p:nvPr>
            <p:ph type="body" sz="quarter" idx="14" hasCustomPrompt="1"/>
          </p:nvPr>
        </p:nvSpPr>
        <p:spPr>
          <a:xfrm>
            <a:off x="531929" y="229437"/>
            <a:ext cx="7398608" cy="237067"/>
          </a:xfrm>
        </p:spPr>
        <p:txBody>
          <a:bodyPr anchor="ctr" anchorCtr="0">
            <a:noAutofit/>
          </a:bodyPr>
          <a:lstStyle>
            <a:lvl1pPr>
              <a:defRPr sz="1067">
                <a:solidFill>
                  <a:schemeClr val="tx1"/>
                </a:solidFill>
                <a:latin typeface="+mn-lt"/>
              </a:defRPr>
            </a:lvl1pPr>
          </a:lstStyle>
          <a:p>
            <a:pPr lvl="0"/>
            <a:r>
              <a:rPr lang="en-US" dirty="0"/>
              <a:t>Section heading</a:t>
            </a:r>
            <a:endParaRPr lang="en-GB" dirty="0"/>
          </a:p>
        </p:txBody>
      </p:sp>
      <p:sp>
        <p:nvSpPr>
          <p:cNvPr id="16" name="Text Placeholder 15">
            <a:extLst>
              <a:ext uri="{FF2B5EF4-FFF2-40B4-BE49-F238E27FC236}">
                <a16:creationId xmlns:a16="http://schemas.microsoft.com/office/drawing/2014/main" id="{CD72E388-E739-4618-8994-AA975F740BB1}"/>
              </a:ext>
            </a:extLst>
          </p:cNvPr>
          <p:cNvSpPr>
            <a:spLocks noGrp="1"/>
          </p:cNvSpPr>
          <p:nvPr>
            <p:ph type="body" sz="quarter" idx="15"/>
          </p:nvPr>
        </p:nvSpPr>
        <p:spPr>
          <a:xfrm>
            <a:off x="531929" y="2709333"/>
            <a:ext cx="5564072" cy="36004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Footer Placeholder 16">
            <a:extLst>
              <a:ext uri="{FF2B5EF4-FFF2-40B4-BE49-F238E27FC236}">
                <a16:creationId xmlns:a16="http://schemas.microsoft.com/office/drawing/2014/main" id="{812834AE-2E50-44C1-A1BD-BE544D1C140B}"/>
              </a:ext>
            </a:extLst>
          </p:cNvPr>
          <p:cNvSpPr>
            <a:spLocks noGrp="1"/>
          </p:cNvSpPr>
          <p:nvPr>
            <p:ph type="ftr" sz="quarter" idx="16"/>
          </p:nvPr>
        </p:nvSpPr>
        <p:spPr/>
        <p:txBody>
          <a:bodyPr>
            <a:noAutofit/>
          </a:bodyPr>
          <a:lstStyle/>
          <a:p>
            <a:r>
              <a:rPr lang="en-US" b="1" dirty="0"/>
              <a:t>Anglo American / </a:t>
            </a:r>
            <a:r>
              <a:rPr lang="en-US" dirty="0"/>
              <a:t>© 2021</a:t>
            </a:r>
          </a:p>
        </p:txBody>
      </p:sp>
    </p:spTree>
    <p:extLst>
      <p:ext uri="{BB962C8B-B14F-4D97-AF65-F5344CB8AC3E}">
        <p14:creationId xmlns:p14="http://schemas.microsoft.com/office/powerpoint/2010/main" val="3077677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Quote full page custom 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8EEE5B2-A390-4F38-8510-0F55179C5468}"/>
              </a:ext>
            </a:extLst>
          </p:cNvPr>
          <p:cNvSpPr>
            <a:spLocks noGrp="1"/>
          </p:cNvSpPr>
          <p:nvPr>
            <p:ph type="pic" sz="quarter" idx="14" hasCustomPrompt="1"/>
          </p:nvPr>
        </p:nvSpPr>
        <p:spPr>
          <a:xfrm>
            <a:off x="0" y="0"/>
            <a:ext cx="12192000" cy="6858000"/>
          </a:xfrm>
          <a:solidFill>
            <a:schemeClr val="bg1">
              <a:lumMod val="85000"/>
            </a:schemeClr>
          </a:solidFill>
        </p:spPr>
        <p:txBody>
          <a:bodyPr anchor="ctr" anchorCtr="1"/>
          <a:lstStyle>
            <a:lvl1pPr algn="ctr">
              <a:defRPr sz="1200">
                <a:solidFill>
                  <a:schemeClr val="tx1"/>
                </a:solidFill>
              </a:defRPr>
            </a:lvl1pPr>
          </a:lstStyle>
          <a:p>
            <a:r>
              <a:rPr lang="en-US"/>
              <a:t>Drag And Drop Or Copy And Paste</a:t>
            </a:r>
            <a:br>
              <a:rPr lang="en-US"/>
            </a:br>
            <a:r>
              <a:rPr lang="en-US"/>
              <a:t>Your Custom Image Here</a:t>
            </a:r>
          </a:p>
        </p:txBody>
      </p:sp>
      <p:sp>
        <p:nvSpPr>
          <p:cNvPr id="3" name="Content Placeholder 2"/>
          <p:cNvSpPr>
            <a:spLocks noGrp="1"/>
          </p:cNvSpPr>
          <p:nvPr>
            <p:ph sz="half" idx="1" hasCustomPrompt="1"/>
          </p:nvPr>
        </p:nvSpPr>
        <p:spPr>
          <a:xfrm>
            <a:off x="527051" y="1221317"/>
            <a:ext cx="8304735" cy="1488016"/>
          </a:xfrm>
          <a:prstGeom prst="rect">
            <a:avLst/>
          </a:prstGeom>
        </p:spPr>
        <p:txBody>
          <a:bodyPr lIns="0" tIns="0" rIns="0" bIns="0">
            <a:noAutofit/>
          </a:bodyPr>
          <a:lstStyle>
            <a:lvl1pPr marL="158392" indent="-158392">
              <a:buNone/>
              <a:defRPr sz="3200" b="0">
                <a:solidFill>
                  <a:schemeClr val="tx1"/>
                </a:solidFill>
                <a:latin typeface="Arial" panose="020B0604020202020204" pitchFamily="34" charset="0"/>
              </a:defRPr>
            </a:lvl1pPr>
            <a:lvl2pPr marL="609570" indent="0">
              <a:buNone/>
              <a:defRPr sz="3200">
                <a:solidFill>
                  <a:schemeClr val="bg1"/>
                </a:solidFill>
              </a:defRPr>
            </a:lvl2pPr>
            <a:lvl3pPr marL="1219140" indent="0">
              <a:buNone/>
              <a:defRPr sz="3200">
                <a:solidFill>
                  <a:schemeClr val="bg1"/>
                </a:solidFill>
              </a:defRPr>
            </a:lvl3pPr>
            <a:lvl4pPr marL="1828709" indent="0">
              <a:buNone/>
              <a:defRPr sz="3200">
                <a:solidFill>
                  <a:schemeClr val="bg1"/>
                </a:solidFill>
              </a:defRPr>
            </a:lvl4pPr>
            <a:lvl5pPr marL="2438278" indent="0">
              <a:buNone/>
              <a:defRPr sz="3200">
                <a:solidFill>
                  <a:schemeClr val="bg1"/>
                </a:solidFill>
              </a:defRPr>
            </a:lvl5pPr>
            <a:lvl6pPr>
              <a:defRPr sz="2400"/>
            </a:lvl6pPr>
            <a:lvl7pPr>
              <a:defRPr sz="2400"/>
            </a:lvl7pPr>
            <a:lvl8pPr>
              <a:defRPr sz="2400"/>
            </a:lvl8pPr>
            <a:lvl9pPr>
              <a:defRPr sz="2400"/>
            </a:lvl9pPr>
          </a:lstStyle>
          <a:p>
            <a:pPr lvl="0"/>
            <a:r>
              <a:rPr lang="en-GB"/>
              <a:t>Quote text</a:t>
            </a:r>
          </a:p>
        </p:txBody>
      </p:sp>
      <p:sp>
        <p:nvSpPr>
          <p:cNvPr id="15" name="Text Placeholder 14">
            <a:extLst>
              <a:ext uri="{FF2B5EF4-FFF2-40B4-BE49-F238E27FC236}">
                <a16:creationId xmlns:a16="http://schemas.microsoft.com/office/drawing/2014/main" id="{CA0504AF-EACC-994F-8D40-535CEE9663DC}"/>
              </a:ext>
            </a:extLst>
          </p:cNvPr>
          <p:cNvSpPr>
            <a:spLocks noGrp="1"/>
          </p:cNvSpPr>
          <p:nvPr>
            <p:ph type="body" sz="quarter" idx="10" hasCustomPrompt="1"/>
          </p:nvPr>
        </p:nvSpPr>
        <p:spPr>
          <a:xfrm>
            <a:off x="527051" y="3045884"/>
            <a:ext cx="8448031" cy="635776"/>
          </a:xfrm>
          <a:prstGeom prst="rect">
            <a:avLst/>
          </a:prstGeom>
        </p:spPr>
        <p:txBody>
          <a:bodyPr lIns="0" tIns="0" rIns="0" bIns="0">
            <a:noAutofit/>
          </a:bodyPr>
          <a:lstStyle>
            <a:lvl1pPr marL="0" indent="0">
              <a:buNone/>
              <a:defRPr sz="1200" b="0">
                <a:solidFill>
                  <a:schemeClr val="tx1"/>
                </a:solidFill>
              </a:defRPr>
            </a:lvl1pPr>
            <a:lvl2pPr marL="609570" indent="0">
              <a:buNone/>
              <a:defRPr>
                <a:solidFill>
                  <a:schemeClr val="bg1"/>
                </a:solidFill>
              </a:defRPr>
            </a:lvl2pPr>
            <a:lvl3pPr marL="1219140" indent="0">
              <a:buNone/>
              <a:defRPr>
                <a:solidFill>
                  <a:schemeClr val="bg1"/>
                </a:solidFill>
              </a:defRPr>
            </a:lvl3pPr>
            <a:lvl4pPr marL="1828709" indent="0">
              <a:buNone/>
              <a:defRPr>
                <a:solidFill>
                  <a:schemeClr val="bg1"/>
                </a:solidFill>
              </a:defRPr>
            </a:lvl4pPr>
            <a:lvl5pPr marL="2438278" indent="0">
              <a:buNone/>
              <a:defRPr>
                <a:solidFill>
                  <a:schemeClr val="bg1"/>
                </a:solidFill>
              </a:defRPr>
            </a:lvl5pPr>
          </a:lstStyle>
          <a:p>
            <a:pPr lvl="0"/>
            <a:r>
              <a:rPr lang="en-GB"/>
              <a:t>Quote source</a:t>
            </a:r>
            <a:endParaRPr lang="en-US"/>
          </a:p>
        </p:txBody>
      </p:sp>
      <p:sp>
        <p:nvSpPr>
          <p:cNvPr id="4" name="Slide Number Placeholder 3">
            <a:extLst>
              <a:ext uri="{FF2B5EF4-FFF2-40B4-BE49-F238E27FC236}">
                <a16:creationId xmlns:a16="http://schemas.microsoft.com/office/drawing/2014/main" id="{F0742646-A33D-4135-B171-4E45DF08469E}"/>
              </a:ext>
            </a:extLst>
          </p:cNvPr>
          <p:cNvSpPr>
            <a:spLocks noGrp="1"/>
          </p:cNvSpPr>
          <p:nvPr>
            <p:ph type="sldNum" sz="quarter" idx="12"/>
          </p:nvPr>
        </p:nvSpPr>
        <p:spPr/>
        <p:txBody>
          <a:bodyPr/>
          <a:lstStyle/>
          <a:p>
            <a:fld id="{AC586D5E-2722-0D44-AA02-B15E62DD2934}" type="slidenum">
              <a:rPr lang="en-US" smtClean="0"/>
              <a:pPr/>
              <a:t>‹#›</a:t>
            </a:fld>
            <a:endParaRPr lang="en-US"/>
          </a:p>
        </p:txBody>
      </p:sp>
      <p:sp>
        <p:nvSpPr>
          <p:cNvPr id="5" name="Footer Placeholder 4">
            <a:extLst>
              <a:ext uri="{FF2B5EF4-FFF2-40B4-BE49-F238E27FC236}">
                <a16:creationId xmlns:a16="http://schemas.microsoft.com/office/drawing/2014/main" id="{F355090F-808B-44B9-9008-979F5A3DF2CF}"/>
              </a:ext>
            </a:extLst>
          </p:cNvPr>
          <p:cNvSpPr>
            <a:spLocks noGrp="1"/>
          </p:cNvSpPr>
          <p:nvPr>
            <p:ph type="ftr" sz="quarter" idx="13"/>
          </p:nvPr>
        </p:nvSpPr>
        <p:spPr/>
        <p:txBody>
          <a:bodyPr/>
          <a:lstStyle>
            <a:lvl1pPr>
              <a:defRPr b="0"/>
            </a:lvl1pPr>
          </a:lstStyle>
          <a:p>
            <a:r>
              <a:rPr lang="en-US"/>
              <a:t>Anglo American  /  © 2021 </a:t>
            </a:r>
          </a:p>
        </p:txBody>
      </p:sp>
    </p:spTree>
    <p:extLst>
      <p:ext uri="{BB962C8B-B14F-4D97-AF65-F5344CB8AC3E}">
        <p14:creationId xmlns:p14="http://schemas.microsoft.com/office/powerpoint/2010/main" val="700724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Single 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27052" y="548219"/>
            <a:ext cx="11123192" cy="673100"/>
          </a:xfrm>
        </p:spPr>
        <p:txBody>
          <a:bodyPr lIns="0" tIns="0" rIns="0" bIns="0" anchor="t">
            <a:noAutofit/>
          </a:bodyPr>
          <a:lstStyle>
            <a:lvl1pPr>
              <a:defRPr>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9F51459-5168-F241-892E-2EA70D14652A}"/>
              </a:ext>
            </a:extLst>
          </p:cNvPr>
          <p:cNvSpPr>
            <a:spLocks noGrp="1"/>
          </p:cNvSpPr>
          <p:nvPr>
            <p:ph idx="1"/>
          </p:nvPr>
        </p:nvSpPr>
        <p:spPr>
          <a:xfrm>
            <a:off x="527052" y="1303033"/>
            <a:ext cx="11123192" cy="637952"/>
          </a:xfrm>
          <a:prstGeom prst="rect">
            <a:avLst/>
          </a:prstGeom>
        </p:spPr>
        <p:txBody>
          <a:bodyPr lIns="0" tIns="0" rIns="0" bIns="0">
            <a:noAutofit/>
          </a:bodyPr>
          <a:lstStyle>
            <a:lvl1pPr marL="0" indent="0">
              <a:lnSpc>
                <a:spcPct val="100000"/>
              </a:lnSpc>
              <a:spcBef>
                <a:spcPts val="800"/>
              </a:spcBef>
              <a:buNone/>
              <a:defRPr sz="1600" b="0" i="0">
                <a:solidFill>
                  <a:schemeClr val="tx1"/>
                </a:solidFill>
                <a:latin typeface="Arial" panose="020B0604020202020204" pitchFamily="34" charset="0"/>
              </a:defRPr>
            </a:lvl1pPr>
            <a:lvl2pPr marL="609570" indent="0">
              <a:buNone/>
              <a:defRPr>
                <a:solidFill>
                  <a:schemeClr val="tx2"/>
                </a:solidFill>
              </a:defRPr>
            </a:lvl2pPr>
            <a:lvl3pPr marL="1219140" indent="0">
              <a:buNone/>
              <a:defRPr>
                <a:solidFill>
                  <a:schemeClr val="tx2"/>
                </a:solidFill>
              </a:defRPr>
            </a:lvl3pPr>
            <a:lvl4pPr marL="1828709" indent="0">
              <a:buNone/>
              <a:defRPr>
                <a:solidFill>
                  <a:schemeClr val="tx2"/>
                </a:solidFill>
              </a:defRPr>
            </a:lvl4pPr>
            <a:lvl5pPr marL="2438278" indent="0">
              <a:buNone/>
              <a:defRPr>
                <a:solidFill>
                  <a:schemeClr val="tx2"/>
                </a:solidFill>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5C24C3BE-EF9E-4A1D-897A-C48737BE7BBE}"/>
              </a:ext>
            </a:extLst>
          </p:cNvPr>
          <p:cNvSpPr>
            <a:spLocks noGrp="1"/>
          </p:cNvSpPr>
          <p:nvPr>
            <p:ph type="sldNum" sz="quarter" idx="11"/>
          </p:nvPr>
        </p:nvSpPr>
        <p:spPr/>
        <p:txBody>
          <a:bodyPr>
            <a:noAutofit/>
          </a:bodyPr>
          <a:lstStyle/>
          <a:p>
            <a:fld id="{AC586D5E-2722-0D44-AA02-B15E62DD2934}" type="slidenum">
              <a:rPr lang="en-US" smtClean="0"/>
              <a:pPr/>
              <a:t>‹#›</a:t>
            </a:fld>
            <a:endParaRPr lang="en-US"/>
          </a:p>
        </p:txBody>
      </p:sp>
      <p:sp>
        <p:nvSpPr>
          <p:cNvPr id="14" name="Text Placeholder 13">
            <a:extLst>
              <a:ext uri="{FF2B5EF4-FFF2-40B4-BE49-F238E27FC236}">
                <a16:creationId xmlns:a16="http://schemas.microsoft.com/office/drawing/2014/main" id="{040790B6-818E-4CE5-B265-0FB09161C8FD}"/>
              </a:ext>
            </a:extLst>
          </p:cNvPr>
          <p:cNvSpPr>
            <a:spLocks noGrp="1"/>
          </p:cNvSpPr>
          <p:nvPr>
            <p:ph type="body" sz="quarter" idx="19" hasCustomPrompt="1"/>
          </p:nvPr>
        </p:nvSpPr>
        <p:spPr>
          <a:xfrm>
            <a:off x="531929" y="229437"/>
            <a:ext cx="7398608" cy="237067"/>
          </a:xfrm>
        </p:spPr>
        <p:txBody>
          <a:bodyPr anchor="ctr" anchorCtr="0">
            <a:noAutofit/>
          </a:bodyPr>
          <a:lstStyle>
            <a:lvl1pPr>
              <a:defRPr sz="1067" b="0">
                <a:solidFill>
                  <a:schemeClr val="tx1"/>
                </a:solidFill>
                <a:latin typeface="+mn-lt"/>
              </a:defRPr>
            </a:lvl1pPr>
          </a:lstStyle>
          <a:p>
            <a:pPr lvl="0"/>
            <a:r>
              <a:rPr lang="en-US"/>
              <a:t>Section heading</a:t>
            </a:r>
            <a:endParaRPr lang="en-GB"/>
          </a:p>
        </p:txBody>
      </p:sp>
      <p:sp>
        <p:nvSpPr>
          <p:cNvPr id="5" name="Footer Placeholder 4">
            <a:extLst>
              <a:ext uri="{FF2B5EF4-FFF2-40B4-BE49-F238E27FC236}">
                <a16:creationId xmlns:a16="http://schemas.microsoft.com/office/drawing/2014/main" id="{9C4C2D40-371C-466F-98CA-E70E963E3F76}"/>
              </a:ext>
            </a:extLst>
          </p:cNvPr>
          <p:cNvSpPr>
            <a:spLocks noGrp="1"/>
          </p:cNvSpPr>
          <p:nvPr>
            <p:ph type="ftr" sz="quarter" idx="20"/>
          </p:nvPr>
        </p:nvSpPr>
        <p:spPr/>
        <p:txBody>
          <a:bodyPr>
            <a:noAutofit/>
          </a:bodyPr>
          <a:lstStyle>
            <a:lvl1pPr>
              <a:defRPr b="0"/>
            </a:lvl1pPr>
          </a:lstStyle>
          <a:p>
            <a:r>
              <a:rPr lang="en-US"/>
              <a:t>Anglo American  /  © 2023 </a:t>
            </a:r>
          </a:p>
        </p:txBody>
      </p:sp>
      <p:sp>
        <p:nvSpPr>
          <p:cNvPr id="7" name="Text Placeholder 5">
            <a:extLst>
              <a:ext uri="{FF2B5EF4-FFF2-40B4-BE49-F238E27FC236}">
                <a16:creationId xmlns:a16="http://schemas.microsoft.com/office/drawing/2014/main" id="{3C195262-4BE5-4258-9E0A-41259E6E6DC2}"/>
              </a:ext>
            </a:extLst>
          </p:cNvPr>
          <p:cNvSpPr>
            <a:spLocks noGrp="1"/>
          </p:cNvSpPr>
          <p:nvPr>
            <p:ph type="body" sz="quarter" idx="21" hasCustomPrompt="1"/>
          </p:nvPr>
        </p:nvSpPr>
        <p:spPr>
          <a:xfrm>
            <a:off x="531931" y="5974429"/>
            <a:ext cx="11130904" cy="335355"/>
          </a:xfrm>
        </p:spPr>
        <p:txBody>
          <a:bodyPr anchor="b" anchorCtr="0"/>
          <a:lstStyle>
            <a:lvl1pPr>
              <a:defRPr sz="800" b="0">
                <a:solidFill>
                  <a:schemeClr val="tx1"/>
                </a:solidFill>
              </a:defRPr>
            </a:lvl1pPr>
          </a:lstStyle>
          <a:p>
            <a:pPr lvl="0"/>
            <a:r>
              <a:rPr lang="en-US"/>
              <a:t>Source or note text: </a:t>
            </a:r>
            <a:endParaRPr lang="en-GB"/>
          </a:p>
        </p:txBody>
      </p:sp>
    </p:spTree>
    <p:extLst>
      <p:ext uri="{BB962C8B-B14F-4D97-AF65-F5344CB8AC3E}">
        <p14:creationId xmlns:p14="http://schemas.microsoft.com/office/powerpoint/2010/main" val="3181847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vider 5">
    <p:bg>
      <p:bgPr>
        <a:solidFill>
          <a:schemeClr val="bg1"/>
        </a:solidFill>
        <a:effectLst/>
      </p:bgPr>
    </p:bg>
    <p:spTree>
      <p:nvGrpSpPr>
        <p:cNvPr id="1" name=""/>
        <p:cNvGrpSpPr/>
        <p:nvPr/>
      </p:nvGrpSpPr>
      <p:grpSpPr>
        <a:xfrm>
          <a:off x="0" y="0"/>
          <a:ext cx="0" cy="0"/>
          <a:chOff x="0" y="0"/>
          <a:chExt cx="0" cy="0"/>
        </a:xfrm>
      </p:grpSpPr>
      <p:sp>
        <p:nvSpPr>
          <p:cNvPr id="9" name="Picture Placeholder 35">
            <a:extLst>
              <a:ext uri="{FF2B5EF4-FFF2-40B4-BE49-F238E27FC236}">
                <a16:creationId xmlns:a16="http://schemas.microsoft.com/office/drawing/2014/main" id="{7BFC63D6-6981-48D5-9254-FA87F1A4FD88}"/>
              </a:ext>
            </a:extLst>
          </p:cNvPr>
          <p:cNvSpPr>
            <a:spLocks noGrp="1"/>
          </p:cNvSpPr>
          <p:nvPr>
            <p:ph type="pic" sz="quarter" idx="16" hasCustomPrompt="1"/>
          </p:nvPr>
        </p:nvSpPr>
        <p:spPr>
          <a:xfrm>
            <a:off x="6122660" y="0"/>
            <a:ext cx="6069341" cy="6858000"/>
          </a:xfrm>
          <a:custGeom>
            <a:avLst/>
            <a:gdLst>
              <a:gd name="connsiteX0" fmla="*/ 0 w 4552006"/>
              <a:gd name="connsiteY0" fmla="*/ 0 h 5143500"/>
              <a:gd name="connsiteX1" fmla="*/ 4552006 w 4552006"/>
              <a:gd name="connsiteY1" fmla="*/ 0 h 5143500"/>
              <a:gd name="connsiteX2" fmla="*/ 4552006 w 4552006"/>
              <a:gd name="connsiteY2" fmla="*/ 5143500 h 5143500"/>
              <a:gd name="connsiteX3" fmla="*/ 0 w 4552006"/>
              <a:gd name="connsiteY3" fmla="*/ 5143500 h 5143500"/>
              <a:gd name="connsiteX4" fmla="*/ 1307 w 4552006"/>
              <a:gd name="connsiteY4" fmla="*/ 5140187 h 5143500"/>
              <a:gd name="connsiteX5" fmla="*/ 454584 w 4552006"/>
              <a:gd name="connsiteY5" fmla="*/ 2571750 h 5143500"/>
              <a:gd name="connsiteX6" fmla="*/ 1307 w 4552006"/>
              <a:gd name="connsiteY6" fmla="*/ 331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2006" h="5143500">
                <a:moveTo>
                  <a:pt x="0" y="0"/>
                </a:moveTo>
                <a:lnTo>
                  <a:pt x="4552006" y="0"/>
                </a:lnTo>
                <a:lnTo>
                  <a:pt x="4552006" y="5143500"/>
                </a:lnTo>
                <a:lnTo>
                  <a:pt x="0" y="5143500"/>
                </a:lnTo>
                <a:lnTo>
                  <a:pt x="1307" y="5140187"/>
                </a:lnTo>
                <a:cubicBezTo>
                  <a:pt x="294548" y="4339307"/>
                  <a:pt x="454584" y="3474218"/>
                  <a:pt x="454584" y="2571750"/>
                </a:cubicBezTo>
                <a:cubicBezTo>
                  <a:pt x="454584" y="1669282"/>
                  <a:pt x="294548" y="804193"/>
                  <a:pt x="1307" y="3314"/>
                </a:cubicBezTo>
                <a:close/>
              </a:path>
            </a:pathLst>
          </a:custGeom>
          <a:solidFill>
            <a:schemeClr val="bg1">
              <a:lumMod val="85000"/>
            </a:schemeClr>
          </a:solidFill>
        </p:spPr>
        <p:txBody>
          <a:bodyPr vert="horz" lIns="0" tIns="0" rIns="0" bIns="0" rtlCol="0" anchor="ctr" anchorCtr="1">
            <a:noAutofit/>
          </a:bodyPr>
          <a:lstStyle>
            <a:lvl1pPr algn="ctr">
              <a:defRPr lang="en-US" sz="1200" dirty="0">
                <a:solidFill>
                  <a:schemeClr val="tx1"/>
                </a:solidFill>
              </a:defRPr>
            </a:lvl1pPr>
          </a:lstStyle>
          <a:p>
            <a:pPr lvl="0" algn="ctr"/>
            <a:r>
              <a:rPr lang="en-US"/>
              <a:t>Drag And Drop Or Copy And Paste</a:t>
            </a:r>
            <a:br>
              <a:rPr lang="en-US"/>
            </a:br>
            <a:r>
              <a:rPr lang="en-US"/>
              <a:t>Your Custom Image Here</a:t>
            </a:r>
          </a:p>
        </p:txBody>
      </p:sp>
      <p:sp>
        <p:nvSpPr>
          <p:cNvPr id="7" name="Text Placeholder 2">
            <a:extLst>
              <a:ext uri="{FF2B5EF4-FFF2-40B4-BE49-F238E27FC236}">
                <a16:creationId xmlns:a16="http://schemas.microsoft.com/office/drawing/2014/main" id="{8C8EF43D-3095-874F-80FE-644D4133E8B7}"/>
              </a:ext>
            </a:extLst>
          </p:cNvPr>
          <p:cNvSpPr>
            <a:spLocks noGrp="1"/>
          </p:cNvSpPr>
          <p:nvPr>
            <p:ph type="body" idx="1" hasCustomPrompt="1"/>
          </p:nvPr>
        </p:nvSpPr>
        <p:spPr>
          <a:xfrm>
            <a:off x="527052" y="2709335"/>
            <a:ext cx="5568949" cy="1439333"/>
          </a:xfrm>
          <a:prstGeom prst="rect">
            <a:avLst/>
          </a:prstGeom>
        </p:spPr>
        <p:txBody>
          <a:bodyPr lIns="0" tIns="0" rIns="0" bIns="0" anchor="ctr">
            <a:noAutofit/>
          </a:bodyPr>
          <a:lstStyle>
            <a:lvl1pPr marL="0" indent="0">
              <a:buNone/>
              <a:defRPr sz="3733" b="0">
                <a:solidFill>
                  <a:schemeClr val="tx1"/>
                </a:solidFill>
                <a:latin typeface="AA Smart Sans Head Light" panose="00000400000000000000"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GB"/>
              <a:t>Click to edit </a:t>
            </a:r>
            <a:br>
              <a:rPr lang="en-GB"/>
            </a:br>
            <a:r>
              <a:rPr lang="en-GB"/>
              <a:t>Master text styles</a:t>
            </a:r>
          </a:p>
        </p:txBody>
      </p:sp>
      <p:sp>
        <p:nvSpPr>
          <p:cNvPr id="3" name="Slide Number Placeholder 2">
            <a:extLst>
              <a:ext uri="{FF2B5EF4-FFF2-40B4-BE49-F238E27FC236}">
                <a16:creationId xmlns:a16="http://schemas.microsoft.com/office/drawing/2014/main" id="{43AEAC30-3E20-47F8-84CD-ED91A814E8B4}"/>
              </a:ext>
            </a:extLst>
          </p:cNvPr>
          <p:cNvSpPr>
            <a:spLocks noGrp="1"/>
          </p:cNvSpPr>
          <p:nvPr>
            <p:ph type="sldNum" sz="quarter" idx="11"/>
          </p:nvPr>
        </p:nvSpPr>
        <p:spPr/>
        <p:txBody>
          <a:bodyPr/>
          <a:lstStyle/>
          <a:p>
            <a:fld id="{AC586D5E-2722-0D44-AA02-B15E62DD2934}" type="slidenum">
              <a:rPr lang="en-US" smtClean="0"/>
              <a:pPr/>
              <a:t>‹#›</a:t>
            </a:fld>
            <a:endParaRPr lang="en-US"/>
          </a:p>
        </p:txBody>
      </p:sp>
      <p:sp>
        <p:nvSpPr>
          <p:cNvPr id="2" name="TextBox 1">
            <a:extLst>
              <a:ext uri="{FF2B5EF4-FFF2-40B4-BE49-F238E27FC236}">
                <a16:creationId xmlns:a16="http://schemas.microsoft.com/office/drawing/2014/main" id="{0252F31E-41C7-99E6-5538-9813A45FE87E}"/>
              </a:ext>
            </a:extLst>
          </p:cNvPr>
          <p:cNvSpPr txBox="1"/>
          <p:nvPr userDrawn="1"/>
        </p:nvSpPr>
        <p:spPr>
          <a:xfrm>
            <a:off x="531931" y="6513313"/>
            <a:ext cx="3518704" cy="143565"/>
          </a:xfrm>
          <a:prstGeom prst="rect">
            <a:avLst/>
          </a:prstGeom>
          <a:noFill/>
        </p:spPr>
        <p:txBody>
          <a:bodyPr wrap="square" lIns="0" tIns="0" rIns="0" bIns="0" rtlCol="0" anchor="ctr">
            <a:spAutoFit/>
          </a:bodyPr>
          <a:lstStyle/>
          <a:p>
            <a:r>
              <a:rPr lang="en-US" sz="933" b="1" i="0">
                <a:solidFill>
                  <a:srgbClr val="031795"/>
                </a:solidFill>
                <a:latin typeface="AA Smart Sans" panose="00000500000000000000" pitchFamily="50" charset="0"/>
              </a:rPr>
              <a:t>Anglo American </a:t>
            </a:r>
          </a:p>
        </p:txBody>
      </p:sp>
    </p:spTree>
    <p:extLst>
      <p:ext uri="{BB962C8B-B14F-4D97-AF65-F5344CB8AC3E}">
        <p14:creationId xmlns:p14="http://schemas.microsoft.com/office/powerpoint/2010/main" val="93971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E1AEE34-2AAB-4E17-A9CB-891D0FE47EFA}"/>
              </a:ext>
            </a:extLst>
          </p:cNvPr>
          <p:cNvSpPr>
            <a:spLocks noGrp="1"/>
          </p:cNvSpPr>
          <p:nvPr>
            <p:ph type="body" sz="quarter" idx="53" hasCustomPrompt="1"/>
          </p:nvPr>
        </p:nvSpPr>
        <p:spPr>
          <a:xfrm>
            <a:off x="422224" y="1339787"/>
            <a:ext cx="11315012" cy="4748737"/>
          </a:xfrm>
          <a:no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First level</a:t>
            </a:r>
          </a:p>
          <a:p>
            <a:pPr lvl="2"/>
            <a:r>
              <a:rPr lang="en-US"/>
              <a:t>Second level</a:t>
            </a:r>
          </a:p>
          <a:p>
            <a:pPr lvl="3"/>
            <a:r>
              <a:rPr lang="en-US"/>
              <a:t>Third level</a:t>
            </a:r>
          </a:p>
        </p:txBody>
      </p:sp>
      <p:sp>
        <p:nvSpPr>
          <p:cNvPr id="16" name="Title 3">
            <a:extLst>
              <a:ext uri="{FF2B5EF4-FFF2-40B4-BE49-F238E27FC236}">
                <a16:creationId xmlns:a16="http://schemas.microsoft.com/office/drawing/2014/main" id="{FE6F3FCF-2D11-4D5B-984F-2E38504B4F2A}"/>
              </a:ext>
            </a:extLst>
          </p:cNvPr>
          <p:cNvSpPr>
            <a:spLocks noGrp="1"/>
          </p:cNvSpPr>
          <p:nvPr>
            <p:ph type="title" hasCustomPrompt="1"/>
          </p:nvPr>
        </p:nvSpPr>
        <p:spPr>
          <a:xfrm>
            <a:off x="422226" y="187658"/>
            <a:ext cx="11315012" cy="1004052"/>
          </a:xfrm>
          <a:prstGeom prst="rect">
            <a:avLst/>
          </a:prstGeom>
        </p:spPr>
        <p:txBody>
          <a:bodyPr/>
          <a:lstStyle>
            <a:lvl1pPr>
              <a:defRPr/>
            </a:lvl1pPr>
          </a:lstStyle>
          <a:p>
            <a:r>
              <a:rPr lang="en-US"/>
              <a:t>Click to add title</a:t>
            </a:r>
          </a:p>
        </p:txBody>
      </p:sp>
      <p:sp>
        <p:nvSpPr>
          <p:cNvPr id="2" name="Slide Number Placeholder 1">
            <a:extLst>
              <a:ext uri="{FF2B5EF4-FFF2-40B4-BE49-F238E27FC236}">
                <a16:creationId xmlns:a16="http://schemas.microsoft.com/office/drawing/2014/main" id="{8EC020A3-5A20-4125-84A1-092D921EAE82}"/>
              </a:ext>
            </a:extLst>
          </p:cNvPr>
          <p:cNvSpPr>
            <a:spLocks noGrp="1"/>
          </p:cNvSpPr>
          <p:nvPr>
            <p:ph type="sldNum" sz="quarter" idx="55"/>
          </p:nvPr>
        </p:nvSpPr>
        <p:spPr/>
        <p:txBody>
          <a:bodyPr/>
          <a:lstStyle/>
          <a:p>
            <a:fld id="{09585EE1-6839-4EE9-86C0-7133FD093870}" type="slidenum">
              <a:rPr lang="en-AU" smtClean="0"/>
              <a:pPr/>
              <a:t>‹#›</a:t>
            </a:fld>
            <a:endParaRPr lang="en-AU"/>
          </a:p>
        </p:txBody>
      </p:sp>
    </p:spTree>
    <p:extLst>
      <p:ext uri="{BB962C8B-B14F-4D97-AF65-F5344CB8AC3E}">
        <p14:creationId xmlns:p14="http://schemas.microsoft.com/office/powerpoint/2010/main" val="20789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E1AEE34-2AAB-4E17-A9CB-891D0FE47EFA}"/>
              </a:ext>
            </a:extLst>
          </p:cNvPr>
          <p:cNvSpPr>
            <a:spLocks noGrp="1"/>
          </p:cNvSpPr>
          <p:nvPr>
            <p:ph type="body" sz="quarter" idx="53"/>
          </p:nvPr>
        </p:nvSpPr>
        <p:spPr>
          <a:xfrm>
            <a:off x="422225" y="1345572"/>
            <a:ext cx="5487114" cy="4570942"/>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First level</a:t>
            </a:r>
          </a:p>
          <a:p>
            <a:pPr lvl="2"/>
            <a:r>
              <a:rPr lang="en-US"/>
              <a:t>Second level</a:t>
            </a:r>
          </a:p>
          <a:p>
            <a:pPr lvl="3"/>
            <a:r>
              <a:rPr lang="en-US"/>
              <a:t>Third level</a:t>
            </a:r>
          </a:p>
        </p:txBody>
      </p:sp>
      <p:sp>
        <p:nvSpPr>
          <p:cNvPr id="15" name="Text Placeholder 6">
            <a:extLst>
              <a:ext uri="{FF2B5EF4-FFF2-40B4-BE49-F238E27FC236}">
                <a16:creationId xmlns:a16="http://schemas.microsoft.com/office/drawing/2014/main" id="{CF2A9D35-275C-4852-A3CE-EFB9E9CBC152}"/>
              </a:ext>
            </a:extLst>
          </p:cNvPr>
          <p:cNvSpPr>
            <a:spLocks noGrp="1"/>
          </p:cNvSpPr>
          <p:nvPr>
            <p:ph type="body" sz="quarter" idx="54"/>
          </p:nvPr>
        </p:nvSpPr>
        <p:spPr>
          <a:xfrm>
            <a:off x="6242867" y="1345572"/>
            <a:ext cx="5487114" cy="4570942"/>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First level</a:t>
            </a:r>
          </a:p>
          <a:p>
            <a:pPr lvl="2"/>
            <a:r>
              <a:rPr lang="en-US"/>
              <a:t>Second level</a:t>
            </a:r>
          </a:p>
          <a:p>
            <a:pPr lvl="3"/>
            <a:r>
              <a:rPr lang="en-US"/>
              <a:t>Third level</a:t>
            </a:r>
          </a:p>
        </p:txBody>
      </p:sp>
      <p:sp>
        <p:nvSpPr>
          <p:cNvPr id="16" name="Title 3">
            <a:extLst>
              <a:ext uri="{FF2B5EF4-FFF2-40B4-BE49-F238E27FC236}">
                <a16:creationId xmlns:a16="http://schemas.microsoft.com/office/drawing/2014/main" id="{FE6F3FCF-2D11-4D5B-984F-2E38504B4F2A}"/>
              </a:ext>
            </a:extLst>
          </p:cNvPr>
          <p:cNvSpPr>
            <a:spLocks noGrp="1"/>
          </p:cNvSpPr>
          <p:nvPr>
            <p:ph type="title" hasCustomPrompt="1"/>
          </p:nvPr>
        </p:nvSpPr>
        <p:spPr>
          <a:xfrm>
            <a:off x="422226" y="187658"/>
            <a:ext cx="11315012" cy="1004052"/>
          </a:xfrm>
          <a:prstGeom prst="rect">
            <a:avLst/>
          </a:prstGeom>
        </p:spPr>
        <p:txBody>
          <a:bodyPr/>
          <a:lstStyle>
            <a:lvl1pPr>
              <a:defRPr/>
            </a:lvl1pPr>
          </a:lstStyle>
          <a:p>
            <a:r>
              <a:rPr lang="en-US"/>
              <a:t>Click to add title</a:t>
            </a:r>
          </a:p>
        </p:txBody>
      </p:sp>
      <p:sp>
        <p:nvSpPr>
          <p:cNvPr id="2" name="Slide Number Placeholder 1">
            <a:extLst>
              <a:ext uri="{FF2B5EF4-FFF2-40B4-BE49-F238E27FC236}">
                <a16:creationId xmlns:a16="http://schemas.microsoft.com/office/drawing/2014/main" id="{8EC020A3-5A20-4125-84A1-092D921EAE82}"/>
              </a:ext>
            </a:extLst>
          </p:cNvPr>
          <p:cNvSpPr>
            <a:spLocks noGrp="1"/>
          </p:cNvSpPr>
          <p:nvPr>
            <p:ph type="sldNum" sz="quarter" idx="55"/>
          </p:nvPr>
        </p:nvSpPr>
        <p:spPr/>
        <p:txBody>
          <a:bodyPr/>
          <a:lstStyle/>
          <a:p>
            <a:fld id="{09585EE1-6839-4EE9-86C0-7133FD093870}" type="slidenum">
              <a:rPr lang="en-AU" smtClean="0"/>
              <a:pPr/>
              <a:t>‹#›</a:t>
            </a:fld>
            <a:endParaRPr lang="en-AU"/>
          </a:p>
        </p:txBody>
      </p:sp>
    </p:spTree>
    <p:extLst>
      <p:ext uri="{BB962C8B-B14F-4D97-AF65-F5344CB8AC3E}">
        <p14:creationId xmlns:p14="http://schemas.microsoft.com/office/powerpoint/2010/main" val="43599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sub headin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4AE74697-A861-44C6-B42F-03DACDC31211}"/>
              </a:ext>
            </a:extLst>
          </p:cNvPr>
          <p:cNvSpPr>
            <a:spLocks noGrp="1"/>
          </p:cNvSpPr>
          <p:nvPr>
            <p:ph type="body" sz="quarter" idx="53"/>
          </p:nvPr>
        </p:nvSpPr>
        <p:spPr>
          <a:xfrm>
            <a:off x="422225" y="1828377"/>
            <a:ext cx="11315011" cy="4098611"/>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First level</a:t>
            </a:r>
          </a:p>
          <a:p>
            <a:pPr lvl="2"/>
            <a:r>
              <a:rPr lang="en-US"/>
              <a:t>Second level</a:t>
            </a:r>
          </a:p>
          <a:p>
            <a:pPr lvl="3"/>
            <a:r>
              <a:rPr lang="en-US"/>
              <a:t>Third level</a:t>
            </a:r>
          </a:p>
        </p:txBody>
      </p:sp>
      <p:sp>
        <p:nvSpPr>
          <p:cNvPr id="9" name="Text Placeholder 4">
            <a:extLst>
              <a:ext uri="{FF2B5EF4-FFF2-40B4-BE49-F238E27FC236}">
                <a16:creationId xmlns:a16="http://schemas.microsoft.com/office/drawing/2014/main" id="{BCFDF089-5BAF-4ED8-8C61-F0D09C961CDB}"/>
              </a:ext>
            </a:extLst>
          </p:cNvPr>
          <p:cNvSpPr>
            <a:spLocks noGrp="1"/>
          </p:cNvSpPr>
          <p:nvPr>
            <p:ph type="body" sz="quarter" idx="55" hasCustomPrompt="1"/>
          </p:nvPr>
        </p:nvSpPr>
        <p:spPr>
          <a:xfrm>
            <a:off x="422226" y="1330286"/>
            <a:ext cx="11315011" cy="367514"/>
          </a:xfrm>
        </p:spPr>
        <p:txBody>
          <a:bodyPr anchor="b">
            <a:noAutofit/>
          </a:bodyPr>
          <a:lstStyle>
            <a:lvl1pPr>
              <a:defRPr sz="2000" b="1">
                <a:solidFill>
                  <a:schemeClr val="accent1"/>
                </a:solidFill>
              </a:defRPr>
            </a:lvl1pPr>
            <a:lvl5pPr>
              <a:defRPr/>
            </a:lvl5pPr>
          </a:lstStyle>
          <a:p>
            <a:pPr lvl="0"/>
            <a:r>
              <a:rPr lang="en-US"/>
              <a:t>Click to add subtitle</a:t>
            </a:r>
          </a:p>
        </p:txBody>
      </p:sp>
      <p:sp>
        <p:nvSpPr>
          <p:cNvPr id="12" name="Title 1">
            <a:extLst>
              <a:ext uri="{FF2B5EF4-FFF2-40B4-BE49-F238E27FC236}">
                <a16:creationId xmlns:a16="http://schemas.microsoft.com/office/drawing/2014/main" id="{C0376349-3422-41EA-B4B1-4B83A52CC5CB}"/>
              </a:ext>
            </a:extLst>
          </p:cNvPr>
          <p:cNvSpPr>
            <a:spLocks noGrp="1"/>
          </p:cNvSpPr>
          <p:nvPr>
            <p:ph type="title" hasCustomPrompt="1"/>
          </p:nvPr>
        </p:nvSpPr>
        <p:spPr>
          <a:xfrm>
            <a:off x="422226" y="187658"/>
            <a:ext cx="11315012" cy="1004052"/>
          </a:xfrm>
          <a:prstGeom prst="rect">
            <a:avLst/>
          </a:prstGeom>
        </p:spPr>
        <p:txBody>
          <a:bodyPr/>
          <a:lstStyle>
            <a:lvl1pPr>
              <a:defRPr/>
            </a:lvl1pPr>
          </a:lstStyle>
          <a:p>
            <a:r>
              <a:rPr lang="en-US"/>
              <a:t>Click to add title</a:t>
            </a:r>
          </a:p>
        </p:txBody>
      </p:sp>
      <p:sp>
        <p:nvSpPr>
          <p:cNvPr id="2" name="Slide Number Placeholder 1">
            <a:extLst>
              <a:ext uri="{FF2B5EF4-FFF2-40B4-BE49-F238E27FC236}">
                <a16:creationId xmlns:a16="http://schemas.microsoft.com/office/drawing/2014/main" id="{787C9BD2-6E2A-4A59-B8B3-163F345686FD}"/>
              </a:ext>
            </a:extLst>
          </p:cNvPr>
          <p:cNvSpPr>
            <a:spLocks noGrp="1"/>
          </p:cNvSpPr>
          <p:nvPr>
            <p:ph type="sldNum" sz="quarter" idx="56"/>
          </p:nvPr>
        </p:nvSpPr>
        <p:spPr/>
        <p:txBody>
          <a:bodyPr/>
          <a:lstStyle/>
          <a:p>
            <a:fld id="{09585EE1-6839-4EE9-86C0-7133FD093870}" type="slidenum">
              <a:rPr lang="en-AU" smtClean="0"/>
              <a:pPr/>
              <a:t>‹#›</a:t>
            </a:fld>
            <a:endParaRPr lang="en-AU"/>
          </a:p>
        </p:txBody>
      </p:sp>
    </p:spTree>
    <p:extLst>
      <p:ext uri="{BB962C8B-B14F-4D97-AF65-F5344CB8AC3E}">
        <p14:creationId xmlns:p14="http://schemas.microsoft.com/office/powerpoint/2010/main" val="247070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sub headin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1E42F9-20AB-4D4E-A98C-B9957754D7AA}"/>
              </a:ext>
            </a:extLst>
          </p:cNvPr>
          <p:cNvSpPr>
            <a:spLocks noGrp="1"/>
          </p:cNvSpPr>
          <p:nvPr>
            <p:ph type="body" sz="quarter" idx="53"/>
          </p:nvPr>
        </p:nvSpPr>
        <p:spPr>
          <a:xfrm>
            <a:off x="422225" y="1828377"/>
            <a:ext cx="5487114" cy="4108621"/>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First level</a:t>
            </a:r>
          </a:p>
          <a:p>
            <a:pPr lvl="2"/>
            <a:r>
              <a:rPr lang="en-US"/>
              <a:t>Second level</a:t>
            </a:r>
          </a:p>
          <a:p>
            <a:pPr lvl="3"/>
            <a:r>
              <a:rPr lang="en-US"/>
              <a:t>Third level</a:t>
            </a:r>
          </a:p>
        </p:txBody>
      </p:sp>
      <p:sp>
        <p:nvSpPr>
          <p:cNvPr id="7" name="Text Placeholder 6">
            <a:extLst>
              <a:ext uri="{FF2B5EF4-FFF2-40B4-BE49-F238E27FC236}">
                <a16:creationId xmlns:a16="http://schemas.microsoft.com/office/drawing/2014/main" id="{D1C274CE-E84D-437D-A839-F3A1F66D4942}"/>
              </a:ext>
            </a:extLst>
          </p:cNvPr>
          <p:cNvSpPr>
            <a:spLocks noGrp="1"/>
          </p:cNvSpPr>
          <p:nvPr>
            <p:ph type="body" sz="quarter" idx="54"/>
          </p:nvPr>
        </p:nvSpPr>
        <p:spPr>
          <a:xfrm>
            <a:off x="6250124" y="1828377"/>
            <a:ext cx="5487114" cy="4098611"/>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First level</a:t>
            </a:r>
          </a:p>
          <a:p>
            <a:pPr lvl="2"/>
            <a:r>
              <a:rPr lang="en-US"/>
              <a:t>Second level</a:t>
            </a:r>
          </a:p>
          <a:p>
            <a:pPr lvl="3"/>
            <a:r>
              <a:rPr lang="en-US"/>
              <a:t>Third level</a:t>
            </a:r>
          </a:p>
        </p:txBody>
      </p:sp>
      <p:sp>
        <p:nvSpPr>
          <p:cNvPr id="6" name="Text Placeholder 4">
            <a:extLst>
              <a:ext uri="{FF2B5EF4-FFF2-40B4-BE49-F238E27FC236}">
                <a16:creationId xmlns:a16="http://schemas.microsoft.com/office/drawing/2014/main" id="{37A6CF08-E3F9-4004-90C4-4231632DA3C0}"/>
              </a:ext>
            </a:extLst>
          </p:cNvPr>
          <p:cNvSpPr>
            <a:spLocks noGrp="1"/>
          </p:cNvSpPr>
          <p:nvPr>
            <p:ph type="body" sz="quarter" idx="55" hasCustomPrompt="1"/>
          </p:nvPr>
        </p:nvSpPr>
        <p:spPr>
          <a:xfrm>
            <a:off x="422225" y="1328930"/>
            <a:ext cx="5487114" cy="367514"/>
          </a:xfrm>
        </p:spPr>
        <p:txBody>
          <a:bodyPr anchor="b">
            <a:noAutofit/>
          </a:bodyPr>
          <a:lstStyle>
            <a:lvl1pPr>
              <a:defRPr sz="2000" b="1">
                <a:solidFill>
                  <a:schemeClr val="accent1"/>
                </a:solidFill>
              </a:defRPr>
            </a:lvl1pPr>
            <a:lvl5pPr>
              <a:defRPr/>
            </a:lvl5pPr>
          </a:lstStyle>
          <a:p>
            <a:pPr lvl="0"/>
            <a:r>
              <a:rPr lang="en-US"/>
              <a:t>Click to add subtitle</a:t>
            </a:r>
          </a:p>
        </p:txBody>
      </p:sp>
      <p:sp>
        <p:nvSpPr>
          <p:cNvPr id="8" name="Text Placeholder 6">
            <a:extLst>
              <a:ext uri="{FF2B5EF4-FFF2-40B4-BE49-F238E27FC236}">
                <a16:creationId xmlns:a16="http://schemas.microsoft.com/office/drawing/2014/main" id="{6944F22D-3E7A-4C88-B096-4DA393A5786E}"/>
              </a:ext>
            </a:extLst>
          </p:cNvPr>
          <p:cNvSpPr>
            <a:spLocks noGrp="1"/>
          </p:cNvSpPr>
          <p:nvPr>
            <p:ph type="body" sz="quarter" idx="56" hasCustomPrompt="1"/>
          </p:nvPr>
        </p:nvSpPr>
        <p:spPr>
          <a:xfrm>
            <a:off x="6250124" y="1328930"/>
            <a:ext cx="5487114" cy="366618"/>
          </a:xfrm>
        </p:spPr>
        <p:txBody>
          <a:bodyPr anchor="b">
            <a:noAutofit/>
          </a:bodyPr>
          <a:lstStyle>
            <a:lvl1pPr>
              <a:defRPr sz="2000" b="1">
                <a:solidFill>
                  <a:schemeClr val="accent1"/>
                </a:solidFill>
              </a:defRPr>
            </a:lvl1pPr>
          </a:lstStyle>
          <a:p>
            <a:pPr lvl="0"/>
            <a:r>
              <a:rPr lang="en-US"/>
              <a:t>Click to add subtitle</a:t>
            </a:r>
          </a:p>
        </p:txBody>
      </p:sp>
      <p:sp>
        <p:nvSpPr>
          <p:cNvPr id="4" name="Title 3">
            <a:extLst>
              <a:ext uri="{FF2B5EF4-FFF2-40B4-BE49-F238E27FC236}">
                <a16:creationId xmlns:a16="http://schemas.microsoft.com/office/drawing/2014/main" id="{692DA6CD-A471-4B0F-AE40-5DE38EE93B12}"/>
              </a:ext>
            </a:extLst>
          </p:cNvPr>
          <p:cNvSpPr>
            <a:spLocks noGrp="1"/>
          </p:cNvSpPr>
          <p:nvPr>
            <p:ph type="title" hasCustomPrompt="1"/>
          </p:nvPr>
        </p:nvSpPr>
        <p:spPr>
          <a:xfrm>
            <a:off x="422226" y="187658"/>
            <a:ext cx="11315012" cy="1004052"/>
          </a:xfrm>
          <a:prstGeom prst="rect">
            <a:avLst/>
          </a:prstGeom>
        </p:spPr>
        <p:txBody>
          <a:bodyPr/>
          <a:lstStyle>
            <a:lvl1pPr>
              <a:defRPr/>
            </a:lvl1pPr>
          </a:lstStyle>
          <a:p>
            <a:r>
              <a:rPr lang="en-US"/>
              <a:t>Click to add title</a:t>
            </a:r>
          </a:p>
        </p:txBody>
      </p:sp>
      <p:sp>
        <p:nvSpPr>
          <p:cNvPr id="2" name="Slide Number Placeholder 1">
            <a:extLst>
              <a:ext uri="{FF2B5EF4-FFF2-40B4-BE49-F238E27FC236}">
                <a16:creationId xmlns:a16="http://schemas.microsoft.com/office/drawing/2014/main" id="{51C6D3A5-2FE9-49FC-804B-145B2F08B535}"/>
              </a:ext>
            </a:extLst>
          </p:cNvPr>
          <p:cNvSpPr>
            <a:spLocks noGrp="1"/>
          </p:cNvSpPr>
          <p:nvPr>
            <p:ph type="sldNum" sz="quarter" idx="57"/>
          </p:nvPr>
        </p:nvSpPr>
        <p:spPr/>
        <p:txBody>
          <a:bodyPr/>
          <a:lstStyle/>
          <a:p>
            <a:fld id="{09585EE1-6839-4EE9-86C0-7133FD093870}" type="slidenum">
              <a:rPr lang="en-AU" smtClean="0"/>
              <a:pPr/>
              <a:t>‹#›</a:t>
            </a:fld>
            <a:endParaRPr lang="en-AU"/>
          </a:p>
        </p:txBody>
      </p:sp>
    </p:spTree>
    <p:extLst>
      <p:ext uri="{BB962C8B-B14F-4D97-AF65-F5344CB8AC3E}">
        <p14:creationId xmlns:p14="http://schemas.microsoft.com/office/powerpoint/2010/main" val="383910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5">
    <p:bg>
      <p:bgPr>
        <a:solidFill>
          <a:schemeClr val="accent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1116ADD-DA42-40F3-A197-F1ECE822B1B9}"/>
              </a:ext>
            </a:extLst>
          </p:cNvPr>
          <p:cNvSpPr>
            <a:spLocks noGrp="1"/>
          </p:cNvSpPr>
          <p:nvPr>
            <p:ph type="title" hasCustomPrompt="1"/>
          </p:nvPr>
        </p:nvSpPr>
        <p:spPr>
          <a:xfrm>
            <a:off x="1371779" y="1111946"/>
            <a:ext cx="3810493" cy="4556022"/>
          </a:xfrm>
          <a:prstGeom prst="rect">
            <a:avLst/>
          </a:prstGeom>
        </p:spPr>
        <p:txBody>
          <a:bodyPr anchor="ctr">
            <a:noAutofit/>
          </a:bodyPr>
          <a:lstStyle>
            <a:lvl1pPr>
              <a:defRPr>
                <a:solidFill>
                  <a:schemeClr val="bg1"/>
                </a:solidFill>
              </a:defRPr>
            </a:lvl1pPr>
          </a:lstStyle>
          <a:p>
            <a:r>
              <a:rPr lang="en-US"/>
              <a:t>Click to add title</a:t>
            </a:r>
          </a:p>
        </p:txBody>
      </p:sp>
      <p:sp>
        <p:nvSpPr>
          <p:cNvPr id="13" name="Text Placeholder 6">
            <a:extLst>
              <a:ext uri="{FF2B5EF4-FFF2-40B4-BE49-F238E27FC236}">
                <a16:creationId xmlns:a16="http://schemas.microsoft.com/office/drawing/2014/main" id="{5F9806FF-CD13-486A-AFC9-BA7A684F0743}"/>
              </a:ext>
            </a:extLst>
          </p:cNvPr>
          <p:cNvSpPr>
            <a:spLocks noGrp="1"/>
          </p:cNvSpPr>
          <p:nvPr>
            <p:ph type="body" sz="quarter" idx="54" hasCustomPrompt="1"/>
          </p:nvPr>
        </p:nvSpPr>
        <p:spPr>
          <a:xfrm>
            <a:off x="6095999" y="1117025"/>
            <a:ext cx="4205340" cy="4556022"/>
          </a:xfrm>
        </p:spPr>
        <p:txBody>
          <a:bodyPr anchor="ctr">
            <a:noAutofit/>
          </a:bodyPr>
          <a:lstStyle>
            <a:lvl1pPr marL="0" marR="0" indent="0" algn="l" defTabSz="1088284" rtl="0" eaLnBrk="1" fontAlgn="auto" latinLnBrk="0" hangingPunct="1">
              <a:lnSpc>
                <a:spcPct val="90000"/>
              </a:lnSpc>
              <a:spcBef>
                <a:spcPts val="1428"/>
              </a:spcBef>
              <a:spcAft>
                <a:spcPts val="0"/>
              </a:spcAft>
              <a:buClr>
                <a:schemeClr val="tx2"/>
              </a:buClr>
              <a:buSzPct val="80000"/>
              <a:buFontTx/>
              <a:buNone/>
              <a:tabLst/>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r>
              <a:rPr lang="en-US"/>
              <a:t>Nunc viverra imperdiet enim. Fusce est. Vivamus a </a:t>
            </a:r>
            <a:r>
              <a:rPr lang="en-US" err="1"/>
              <a:t>tellus</a:t>
            </a:r>
            <a:r>
              <a:rPr lang="en-US"/>
              <a:t>.</a:t>
            </a:r>
          </a:p>
          <a:p>
            <a:pPr lvl="0"/>
            <a:r>
              <a:rPr lang="en-US"/>
              <a:t>Pellentesque habitant morbi tristique senectus et netus et malesuada fames ac turpis egestas. Proin pharetra nonummy pede. Mauris et </a:t>
            </a:r>
            <a:r>
              <a:rPr lang="en-US" err="1"/>
              <a:t>orci.Lorem</a:t>
            </a:r>
            <a:r>
              <a:rPr lang="en-US"/>
              <a:t>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p:txBody>
      </p:sp>
      <p:cxnSp>
        <p:nvCxnSpPr>
          <p:cNvPr id="17" name="Straight Connector 16">
            <a:extLst>
              <a:ext uri="{FF2B5EF4-FFF2-40B4-BE49-F238E27FC236}">
                <a16:creationId xmlns:a16="http://schemas.microsoft.com/office/drawing/2014/main" id="{03A79428-1ED5-4F13-B84F-26020889FBC9}"/>
              </a:ext>
            </a:extLst>
          </p:cNvPr>
          <p:cNvCxnSpPr>
            <a:cxnSpLocks/>
          </p:cNvCxnSpPr>
          <p:nvPr userDrawn="1"/>
        </p:nvCxnSpPr>
        <p:spPr>
          <a:xfrm>
            <a:off x="5575683" y="1507304"/>
            <a:ext cx="0" cy="3765307"/>
          </a:xfrm>
          <a:prstGeom prst="line">
            <a:avLst/>
          </a:prstGeom>
          <a:ln w="12700" cap="rnd">
            <a:prstDash val="solid"/>
            <a:round/>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456CFD0-EBF3-4163-9663-98C715CF23DB}"/>
              </a:ext>
            </a:extLst>
          </p:cNvPr>
          <p:cNvSpPr>
            <a:spLocks noGrp="1"/>
          </p:cNvSpPr>
          <p:nvPr>
            <p:ph type="sldNum" sz="quarter" idx="55"/>
          </p:nvPr>
        </p:nvSpPr>
        <p:spPr/>
        <p:txBody>
          <a:bodyPr/>
          <a:lstStyle>
            <a:lvl1pPr>
              <a:defRPr>
                <a:solidFill>
                  <a:schemeClr val="bg1"/>
                </a:solidFill>
              </a:defRPr>
            </a:lvl1pPr>
          </a:lstStyle>
          <a:p>
            <a:fld id="{09585EE1-6839-4EE9-86C0-7133FD093870}" type="slidenum">
              <a:rPr lang="en-AU" smtClean="0"/>
              <a:pPr/>
              <a:t>‹#›</a:t>
            </a:fld>
            <a:endParaRPr lang="en-AU"/>
          </a:p>
        </p:txBody>
      </p:sp>
    </p:spTree>
    <p:extLst>
      <p:ext uri="{BB962C8B-B14F-4D97-AF65-F5344CB8AC3E}">
        <p14:creationId xmlns:p14="http://schemas.microsoft.com/office/powerpoint/2010/main" val="145655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4.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6.emf"/><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834F227-FBB2-BC50-F6B7-40C4897D5E04}"/>
              </a:ext>
            </a:extLst>
          </p:cNvPr>
          <p:cNvGraphicFramePr>
            <a:graphicFrameLocks noChangeAspect="1"/>
          </p:cNvGraphicFramePr>
          <p:nvPr userDrawn="1">
            <p:custDataLst>
              <p:tags r:id="rId6"/>
            </p:custDataLst>
            <p:extLst>
              <p:ext uri="{D42A27DB-BD31-4B8C-83A1-F6EECF244321}">
                <p14:modId xmlns:p14="http://schemas.microsoft.com/office/powerpoint/2010/main" val="4009980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8" name="Object 7" hidden="1">
                        <a:extLst>
                          <a:ext uri="{FF2B5EF4-FFF2-40B4-BE49-F238E27FC236}">
                            <a16:creationId xmlns:a16="http://schemas.microsoft.com/office/drawing/2014/main" id="{D834F227-FBB2-BC50-F6B7-40C4897D5E0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33472" y="548217"/>
            <a:ext cx="11288112" cy="660908"/>
          </a:xfrm>
          <a:prstGeom prst="rect">
            <a:avLst/>
          </a:prstGeom>
        </p:spPr>
        <p:txBody>
          <a:bodyPr vert="horz" lIns="0" tIns="0" rIns="0" bIns="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11659147" y="6510032"/>
            <a:ext cx="162437" cy="143629"/>
          </a:xfrm>
          <a:prstGeom prst="rect">
            <a:avLst/>
          </a:prstGeom>
        </p:spPr>
        <p:txBody>
          <a:bodyPr vert="horz" wrap="none" lIns="0" tIns="0" rIns="0" bIns="0" rtlCol="0" anchor="ctr" anchorCtr="0">
            <a:noAutofit/>
          </a:bodyPr>
          <a:lstStyle>
            <a:lvl1pPr algn="r">
              <a:defRPr sz="933">
                <a:solidFill>
                  <a:schemeClr val="tx1"/>
                </a:solidFill>
                <a:latin typeface="+mj-lt"/>
              </a:defRPr>
            </a:lvl1pPr>
          </a:lstStyle>
          <a:p>
            <a:fld id="{AC586D5E-2722-0D44-AA02-B15E62DD2934}" type="slidenum">
              <a:rPr lang="en-US" smtClean="0"/>
              <a:pPr/>
              <a:t>‹#›</a:t>
            </a:fld>
            <a:endParaRPr lang="en-US"/>
          </a:p>
        </p:txBody>
      </p:sp>
      <p:sp>
        <p:nvSpPr>
          <p:cNvPr id="4" name="Footer Placeholder 3">
            <a:extLst>
              <a:ext uri="{FF2B5EF4-FFF2-40B4-BE49-F238E27FC236}">
                <a16:creationId xmlns:a16="http://schemas.microsoft.com/office/drawing/2014/main" id="{AD094EF2-AC69-4F7F-AC5B-61F5FDB62A80}"/>
              </a:ext>
            </a:extLst>
          </p:cNvPr>
          <p:cNvSpPr>
            <a:spLocks noGrp="1"/>
          </p:cNvSpPr>
          <p:nvPr>
            <p:ph type="ftr" sz="quarter" idx="3"/>
          </p:nvPr>
        </p:nvSpPr>
        <p:spPr>
          <a:xfrm>
            <a:off x="527052" y="6510032"/>
            <a:ext cx="10591857" cy="143629"/>
          </a:xfrm>
          <a:prstGeom prst="rect">
            <a:avLst/>
          </a:prstGeom>
        </p:spPr>
        <p:txBody>
          <a:bodyPr vert="horz" wrap="none" lIns="0" tIns="0" rIns="0" bIns="0" rtlCol="0" anchor="ctr">
            <a:noAutofit/>
          </a:bodyPr>
          <a:lstStyle>
            <a:lvl1pPr algn="l">
              <a:defRPr lang="en-GB" sz="933" b="0" dirty="0">
                <a:latin typeface="+mj-lt"/>
              </a:defRPr>
            </a:lvl1pPr>
          </a:lstStyle>
          <a:p>
            <a:r>
              <a:rPr lang="en-US"/>
              <a:t>Anglo American  /  © 2021 </a:t>
            </a:r>
          </a:p>
        </p:txBody>
      </p:sp>
      <p:sp>
        <p:nvSpPr>
          <p:cNvPr id="5" name="Text Placeholder 4">
            <a:extLst>
              <a:ext uri="{FF2B5EF4-FFF2-40B4-BE49-F238E27FC236}">
                <a16:creationId xmlns:a16="http://schemas.microsoft.com/office/drawing/2014/main" id="{A31C75E7-DE3C-450C-AA84-2F872F567836}"/>
              </a:ext>
            </a:extLst>
          </p:cNvPr>
          <p:cNvSpPr>
            <a:spLocks noGrp="1"/>
          </p:cNvSpPr>
          <p:nvPr>
            <p:ph type="body" idx="1"/>
          </p:nvPr>
        </p:nvSpPr>
        <p:spPr>
          <a:xfrm>
            <a:off x="520773" y="1833034"/>
            <a:ext cx="11288111" cy="44767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8675454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6" r:id="rId3"/>
    <p:sldLayoutId id="2147483868" r:id="rId4"/>
  </p:sldLayoutIdLst>
  <p:hf hdr="0" dt="0"/>
  <p:txStyles>
    <p:titleStyle>
      <a:lvl1pPr algn="l" defTabSz="609585" rtl="0" eaLnBrk="1" latinLnBrk="0" hangingPunct="1">
        <a:spcBef>
          <a:spcPct val="0"/>
        </a:spcBef>
        <a:buNone/>
        <a:defRPr sz="3733" b="0" i="0" kern="1200">
          <a:gradFill>
            <a:gsLst>
              <a:gs pos="0">
                <a:schemeClr val="bg2"/>
              </a:gs>
              <a:gs pos="25000">
                <a:schemeClr val="tx1"/>
              </a:gs>
              <a:gs pos="60000">
                <a:schemeClr val="tx2"/>
              </a:gs>
            </a:gsLst>
            <a:lin ang="0" scaled="0"/>
          </a:gradFill>
          <a:latin typeface="+mj-lt"/>
          <a:ea typeface="+mj-ea"/>
          <a:cs typeface="+mj-cs"/>
        </a:defRPr>
      </a:lvl1pPr>
    </p:titleStyle>
    <p:bodyStyle>
      <a:lvl1pPr marL="0" indent="0" algn="l" defTabSz="609585" rtl="0" eaLnBrk="1" latinLnBrk="0" hangingPunct="1">
        <a:spcBef>
          <a:spcPts val="1600"/>
        </a:spcBef>
        <a:buFont typeface="Arial" panose="020B0604020202020204" pitchFamily="34" charset="0"/>
        <a:buNone/>
        <a:defRPr sz="1467" b="1" i="0" kern="1200">
          <a:solidFill>
            <a:schemeClr val="tx2"/>
          </a:solidFill>
          <a:latin typeface="+mn-lt"/>
          <a:ea typeface="+mn-ea"/>
          <a:cs typeface="+mn-cs"/>
        </a:defRPr>
      </a:lvl1pPr>
      <a:lvl2pPr marL="0" indent="0" algn="l" defTabSz="609585" rtl="0" eaLnBrk="1" latinLnBrk="0" hangingPunct="1">
        <a:spcBef>
          <a:spcPts val="400"/>
        </a:spcBef>
        <a:buFont typeface="Arial" panose="020B0604020202020204" pitchFamily="34" charset="0"/>
        <a:buNone/>
        <a:defRPr sz="1333" b="0" i="0" kern="1200">
          <a:solidFill>
            <a:schemeClr val="tx1"/>
          </a:solidFill>
          <a:latin typeface="+mn-lt"/>
          <a:ea typeface="+mn-ea"/>
          <a:cs typeface="+mn-cs"/>
        </a:defRPr>
      </a:lvl2pPr>
      <a:lvl3pPr marL="122764" indent="-122764" algn="l" defTabSz="609585" rtl="0" eaLnBrk="1" latinLnBrk="0" hangingPunct="1">
        <a:spcBef>
          <a:spcPts val="400"/>
        </a:spcBef>
        <a:buFont typeface="Arial" panose="020B0604020202020204" pitchFamily="34" charset="0"/>
        <a:buChar char="•"/>
        <a:defRPr sz="1333" b="0" i="0" kern="1200">
          <a:solidFill>
            <a:schemeClr val="tx1"/>
          </a:solidFill>
          <a:latin typeface="+mn-lt"/>
          <a:ea typeface="+mn-ea"/>
          <a:cs typeface="+mn-cs"/>
        </a:defRPr>
      </a:lvl3pPr>
      <a:lvl4pPr marL="237061" indent="-120648" algn="l" defTabSz="609585" rtl="0" eaLnBrk="1" latinLnBrk="0" hangingPunct="1">
        <a:spcBef>
          <a:spcPts val="400"/>
        </a:spcBef>
        <a:buFont typeface="Arial" panose="020B0604020202020204" pitchFamily="34" charset="0"/>
        <a:buChar char="•"/>
        <a:defRPr sz="1333" b="0" i="0" kern="1200">
          <a:solidFill>
            <a:schemeClr val="tx1"/>
          </a:solidFill>
          <a:latin typeface="+mn-lt"/>
          <a:ea typeface="+mn-ea"/>
          <a:cs typeface="+mn-cs"/>
        </a:defRPr>
      </a:lvl4pPr>
      <a:lvl5pPr marL="359824" indent="-116414" algn="l" defTabSz="609585" rtl="0" eaLnBrk="1" latinLnBrk="0" hangingPunct="1">
        <a:spcBef>
          <a:spcPts val="400"/>
        </a:spcBef>
        <a:buFont typeface="AA Smart Sans" panose="00000500000000000000" pitchFamily="50" charset="0"/>
        <a:buChar char="-"/>
        <a:defRPr sz="1333" b="0" i="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81818"/>
          </p15:clr>
        </p15:guide>
        <p15:guide id="2" pos="5760">
          <p15:clr>
            <a:srgbClr val="181818"/>
          </p15:clr>
        </p15:guide>
        <p15:guide id="3" pos="249">
          <p15:clr>
            <a:srgbClr val="181818"/>
          </p15:clr>
        </p15:guide>
        <p15:guide id="4" pos="1496">
          <p15:clr>
            <a:srgbClr val="181818"/>
          </p15:clr>
        </p15:guide>
        <p15:guide id="5" pos="1587">
          <p15:clr>
            <a:srgbClr val="181818"/>
          </p15:clr>
        </p15:guide>
        <p15:guide id="6" pos="2834">
          <p15:clr>
            <a:srgbClr val="181818"/>
          </p15:clr>
        </p15:guide>
        <p15:guide id="7" pos="2925">
          <p15:clr>
            <a:srgbClr val="181818"/>
          </p15:clr>
        </p15:guide>
        <p15:guide id="8" pos="4172">
          <p15:clr>
            <a:srgbClr val="181818"/>
          </p15:clr>
        </p15:guide>
        <p15:guide id="9" pos="4263">
          <p15:clr>
            <a:srgbClr val="181818"/>
          </p15:clr>
        </p15:guide>
        <p15:guide id="10" pos="5510">
          <p15:clr>
            <a:srgbClr val="181818"/>
          </p15:clr>
        </p15:guide>
        <p15:guide id="11" orient="horz">
          <p15:clr>
            <a:srgbClr val="181818"/>
          </p15:clr>
        </p15:guide>
        <p15:guide id="12" orient="horz" pos="3240">
          <p15:clr>
            <a:srgbClr val="181818"/>
          </p15:clr>
        </p15:guide>
        <p15:guide id="13" orient="horz" pos="249">
          <p15:clr>
            <a:srgbClr val="181818"/>
          </p15:clr>
        </p15:guide>
        <p15:guide id="14" orient="horz" pos="866">
          <p15:clr>
            <a:srgbClr val="181818"/>
          </p15:clr>
        </p15:guide>
        <p15:guide id="15" orient="horz" pos="957">
          <p15:clr>
            <a:srgbClr val="181818"/>
          </p15:clr>
        </p15:guide>
        <p15:guide id="16" orient="horz" pos="1574">
          <p15:clr>
            <a:srgbClr val="181818"/>
          </p15:clr>
        </p15:guide>
        <p15:guide id="17" orient="horz" pos="1665">
          <p15:clr>
            <a:srgbClr val="181818"/>
          </p15:clr>
        </p15:guide>
        <p15:guide id="18" orient="horz" pos="2282">
          <p15:clr>
            <a:srgbClr val="181818"/>
          </p15:clr>
        </p15:guide>
        <p15:guide id="19" orient="horz" pos="2373">
          <p15:clr>
            <a:srgbClr val="181818"/>
          </p15:clr>
        </p15:guide>
        <p15:guide id="20" orient="horz" pos="2990">
          <p15:clr>
            <a:srgbClr val="181818"/>
          </p15:clr>
        </p15:guide>
        <p15:guide id="21" orient="horz" pos="12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5E3D4E1-E49B-B1D3-17CD-DB96909E5166}"/>
              </a:ext>
            </a:extLst>
          </p:cNvPr>
          <p:cNvGraphicFramePr>
            <a:graphicFrameLocks noChangeAspect="1"/>
          </p:cNvGraphicFramePr>
          <p:nvPr userDrawn="1">
            <p:custDataLst>
              <p:tags r:id="rId13"/>
            </p:custDataLst>
            <p:extLst>
              <p:ext uri="{D42A27DB-BD31-4B8C-83A1-F6EECF244321}">
                <p14:modId xmlns:p14="http://schemas.microsoft.com/office/powerpoint/2010/main" val="417517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98" imgH="499" progId="TCLayout.ActiveDocument.1">
                  <p:embed/>
                </p:oleObj>
              </mc:Choice>
              <mc:Fallback>
                <p:oleObj name="think-cell Slide" r:id="rId14" imgW="498" imgH="499" progId="TCLayout.ActiveDocument.1">
                  <p:embed/>
                  <p:pic>
                    <p:nvPicPr>
                      <p:cNvPr id="6" name="Object 5" hidden="1">
                        <a:extLst>
                          <a:ext uri="{FF2B5EF4-FFF2-40B4-BE49-F238E27FC236}">
                            <a16:creationId xmlns:a16="http://schemas.microsoft.com/office/drawing/2014/main" id="{25E3D4E1-E49B-B1D3-17CD-DB96909E5166}"/>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3" name="Text Placeholder 2"/>
          <p:cNvSpPr>
            <a:spLocks noGrp="1"/>
          </p:cNvSpPr>
          <p:nvPr>
            <p:ph type="body" idx="1"/>
          </p:nvPr>
        </p:nvSpPr>
        <p:spPr>
          <a:xfrm>
            <a:off x="422227" y="1340809"/>
            <a:ext cx="11315011" cy="4748700"/>
          </a:xfrm>
          <a:prstGeom prst="rect">
            <a:avLst/>
          </a:prstGeom>
        </p:spPr>
        <p:txBody>
          <a:bodyPr vert="horz" lIns="0" tIns="0" rIns="0" bIns="0" rtlCol="0">
            <a:noAutofit/>
          </a:bodyPr>
          <a:lstStyle/>
          <a:p>
            <a:pPr lvl="0"/>
            <a:r>
              <a:rPr lang="en-US"/>
              <a:t>Click to edit Master text styles</a:t>
            </a:r>
          </a:p>
          <a:p>
            <a:pPr lvl="1"/>
            <a:r>
              <a:rPr lang="en-US"/>
              <a:t>First level</a:t>
            </a:r>
          </a:p>
          <a:p>
            <a:pPr lvl="2"/>
            <a:r>
              <a:rPr lang="en-US"/>
              <a:t>Second level</a:t>
            </a:r>
          </a:p>
          <a:p>
            <a:pPr lvl="3"/>
            <a:r>
              <a:rPr lang="en-US"/>
              <a:t>Third level</a:t>
            </a:r>
          </a:p>
        </p:txBody>
      </p:sp>
      <p:sp>
        <p:nvSpPr>
          <p:cNvPr id="7" name="Title Placeholder 1"/>
          <p:cNvSpPr>
            <a:spLocks noGrp="1"/>
          </p:cNvSpPr>
          <p:nvPr>
            <p:ph type="title"/>
          </p:nvPr>
        </p:nvSpPr>
        <p:spPr>
          <a:xfrm>
            <a:off x="422226" y="187658"/>
            <a:ext cx="11315012" cy="1004052"/>
          </a:xfrm>
          <a:prstGeom prst="rect">
            <a:avLst/>
          </a:prstGeom>
        </p:spPr>
        <p:txBody>
          <a:bodyPr vert="horz" lIns="0" tIns="0" rIns="0" bIns="0" rtlCol="0" anchor="b">
            <a:noAutofit/>
          </a:bodyPr>
          <a:lstStyle/>
          <a:p>
            <a:r>
              <a:rPr lang="en-US"/>
              <a:t>Click to add title</a:t>
            </a:r>
          </a:p>
        </p:txBody>
      </p:sp>
      <p:sp>
        <p:nvSpPr>
          <p:cNvPr id="5" name="Slide Number Placeholder 5">
            <a:extLst>
              <a:ext uri="{FF2B5EF4-FFF2-40B4-BE49-F238E27FC236}">
                <a16:creationId xmlns:a16="http://schemas.microsoft.com/office/drawing/2014/main" id="{61154171-AD45-43FB-AAE9-39DF68299356}"/>
              </a:ext>
            </a:extLst>
          </p:cNvPr>
          <p:cNvSpPr>
            <a:spLocks noGrp="1"/>
          </p:cNvSpPr>
          <p:nvPr>
            <p:ph type="sldNum" sz="quarter" idx="4"/>
          </p:nvPr>
        </p:nvSpPr>
        <p:spPr>
          <a:xfrm>
            <a:off x="11519031" y="6164671"/>
            <a:ext cx="436413" cy="438810"/>
          </a:xfrm>
          <a:prstGeom prst="rect">
            <a:avLst/>
          </a:prstGeom>
        </p:spPr>
        <p:txBody>
          <a:bodyPr vert="horz" lIns="108850" tIns="54425" rIns="108850" bIns="54425" rtlCol="0" anchor="ctr"/>
          <a:lstStyle>
            <a:lvl1pPr algn="ctr">
              <a:defRPr sz="1100">
                <a:solidFill>
                  <a:schemeClr val="tx2"/>
                </a:solidFill>
              </a:defRPr>
            </a:lvl1pPr>
          </a:lstStyle>
          <a:p>
            <a:fld id="{09585EE1-6839-4EE9-86C0-7133FD093870}" type="slidenum">
              <a:rPr lang="en-AU" smtClean="0"/>
              <a:pPr/>
              <a:t>‹#›</a:t>
            </a:fld>
            <a:endParaRPr lang="en-AU"/>
          </a:p>
        </p:txBody>
      </p:sp>
    </p:spTree>
    <p:extLst>
      <p:ext uri="{BB962C8B-B14F-4D97-AF65-F5344CB8AC3E}">
        <p14:creationId xmlns:p14="http://schemas.microsoft.com/office/powerpoint/2010/main" val="69567643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ftr="0" dt="0"/>
  <p:txStyles>
    <p:titleStyle>
      <a:lvl1pPr algn="l" defTabSz="1088284" rtl="0" eaLnBrk="1" latinLnBrk="0" hangingPunct="1">
        <a:lnSpc>
          <a:spcPct val="90000"/>
        </a:lnSpc>
        <a:spcBef>
          <a:spcPct val="0"/>
        </a:spcBef>
        <a:buNone/>
        <a:defRPr sz="3199" b="1" kern="1200">
          <a:solidFill>
            <a:schemeClr val="accent2"/>
          </a:solidFill>
          <a:latin typeface="+mj-lt"/>
          <a:ea typeface="+mj-ea"/>
          <a:cs typeface="+mj-cs"/>
        </a:defRPr>
      </a:lvl1pPr>
    </p:titleStyle>
    <p:bodyStyle>
      <a:lvl1pPr marL="0" indent="0" algn="l" defTabSz="1088284" rtl="0" eaLnBrk="1" latinLnBrk="0" hangingPunct="1">
        <a:lnSpc>
          <a:spcPct val="90000"/>
        </a:lnSpc>
        <a:spcBef>
          <a:spcPts val="1428"/>
        </a:spcBef>
        <a:buClr>
          <a:schemeClr val="tx2"/>
        </a:buClr>
        <a:buSzPct val="80000"/>
        <a:buFontTx/>
        <a:buNone/>
        <a:defRPr sz="1800" kern="1200" baseline="0">
          <a:solidFill>
            <a:schemeClr val="tx1"/>
          </a:solidFill>
          <a:latin typeface="+mn-lt"/>
          <a:ea typeface="+mn-ea"/>
          <a:cs typeface="+mn-cs"/>
        </a:defRPr>
      </a:lvl1pPr>
      <a:lvl2pPr marL="284106" indent="-284106" algn="l" defTabSz="1088284" rtl="0" eaLnBrk="1" latinLnBrk="0" hangingPunct="1">
        <a:lnSpc>
          <a:spcPct val="90000"/>
        </a:lnSpc>
        <a:spcBef>
          <a:spcPts val="1428"/>
        </a:spcBef>
        <a:buClr>
          <a:schemeClr val="accent1"/>
        </a:buClr>
        <a:buFont typeface="Arial" panose="020B0604020202020204" pitchFamily="34" charset="0"/>
        <a:buChar char="•"/>
        <a:defRPr sz="1800" kern="1200">
          <a:solidFill>
            <a:schemeClr val="tx1"/>
          </a:solidFill>
          <a:latin typeface="+mn-lt"/>
          <a:ea typeface="+mn-ea"/>
          <a:cs typeface="+mn-cs"/>
        </a:defRPr>
      </a:lvl2pPr>
      <a:lvl3pPr marL="556996" indent="-278498" algn="l" defTabSz="1088284" rtl="0" eaLnBrk="1" latinLnBrk="0" hangingPunct="1">
        <a:lnSpc>
          <a:spcPct val="90000"/>
        </a:lnSpc>
        <a:spcBef>
          <a:spcPts val="1428"/>
        </a:spcBef>
        <a:buClr>
          <a:schemeClr val="tx1"/>
        </a:buClr>
        <a:buSzPct val="90000"/>
        <a:buFont typeface="Arial" panose="020B0604020202020204" pitchFamily="34" charset="0"/>
        <a:buChar char="•"/>
        <a:defRPr sz="1800" kern="1200">
          <a:solidFill>
            <a:schemeClr val="tx1"/>
          </a:solidFill>
          <a:latin typeface="+mn-lt"/>
          <a:ea typeface="+mn-ea"/>
          <a:cs typeface="+mn-cs"/>
        </a:defRPr>
      </a:lvl3pPr>
      <a:lvl4pPr marL="835494" indent="-278498" algn="l" defTabSz="1088284" rtl="0" eaLnBrk="1" latinLnBrk="0" hangingPunct="1">
        <a:lnSpc>
          <a:spcPct val="90000"/>
        </a:lnSpc>
        <a:spcBef>
          <a:spcPts val="1428"/>
        </a:spcBef>
        <a:buSzPct val="100000"/>
        <a:buFont typeface="Calibri" panose="020F0502020204030204" pitchFamily="34" charset="0"/>
        <a:buChar char="-"/>
        <a:defRPr sz="1800" kern="1200">
          <a:solidFill>
            <a:schemeClr val="tx1"/>
          </a:solidFill>
          <a:latin typeface="+mn-lt"/>
          <a:ea typeface="+mn-ea"/>
          <a:cs typeface="+mn-cs"/>
        </a:defRPr>
      </a:lvl4pPr>
      <a:lvl5pPr marL="1113991" indent="-272071" algn="l" defTabSz="1088284" rtl="0" eaLnBrk="1" latinLnBrk="0" hangingPunct="1">
        <a:lnSpc>
          <a:spcPct val="90000"/>
        </a:lnSpc>
        <a:spcBef>
          <a:spcPts val="1428"/>
        </a:spcBef>
        <a:buFont typeface="Titillium Web" panose="00000500000000000000" pitchFamily="2" charset="0"/>
        <a:buChar char="–"/>
        <a:defRPr sz="1800" kern="1200">
          <a:solidFill>
            <a:schemeClr val="tx1"/>
          </a:solidFill>
          <a:latin typeface="+mn-lt"/>
          <a:ea typeface="+mn-ea"/>
          <a:cs typeface="+mn-cs"/>
        </a:defRPr>
      </a:lvl5pPr>
      <a:lvl6pPr marL="2992781" indent="-272071" algn="l" defTabSz="1088284" rtl="0" eaLnBrk="1" latinLnBrk="0" hangingPunct="1">
        <a:lnSpc>
          <a:spcPct val="90000"/>
        </a:lnSpc>
        <a:spcBef>
          <a:spcPts val="595"/>
        </a:spcBef>
        <a:buFont typeface="Arial"/>
        <a:buChar char="•"/>
        <a:defRPr sz="2100" kern="1200">
          <a:solidFill>
            <a:schemeClr val="tx1"/>
          </a:solidFill>
          <a:latin typeface="+mn-lt"/>
          <a:ea typeface="+mn-ea"/>
          <a:cs typeface="+mn-cs"/>
        </a:defRPr>
      </a:lvl6pPr>
      <a:lvl7pPr marL="3536923" indent="-272071" algn="l" defTabSz="1088284" rtl="0" eaLnBrk="1" latinLnBrk="0" hangingPunct="1">
        <a:lnSpc>
          <a:spcPct val="90000"/>
        </a:lnSpc>
        <a:spcBef>
          <a:spcPts val="595"/>
        </a:spcBef>
        <a:buFont typeface="Arial"/>
        <a:buChar char="•"/>
        <a:defRPr sz="2100" kern="1200">
          <a:solidFill>
            <a:schemeClr val="tx1"/>
          </a:solidFill>
          <a:latin typeface="+mn-lt"/>
          <a:ea typeface="+mn-ea"/>
          <a:cs typeface="+mn-cs"/>
        </a:defRPr>
      </a:lvl7pPr>
      <a:lvl8pPr marL="4081066" indent="-272071" algn="l" defTabSz="1088284" rtl="0" eaLnBrk="1" latinLnBrk="0" hangingPunct="1">
        <a:lnSpc>
          <a:spcPct val="90000"/>
        </a:lnSpc>
        <a:spcBef>
          <a:spcPts val="595"/>
        </a:spcBef>
        <a:buFont typeface="Arial"/>
        <a:buChar char="•"/>
        <a:defRPr sz="2100" kern="1200">
          <a:solidFill>
            <a:schemeClr val="tx1"/>
          </a:solidFill>
          <a:latin typeface="+mn-lt"/>
          <a:ea typeface="+mn-ea"/>
          <a:cs typeface="+mn-cs"/>
        </a:defRPr>
      </a:lvl8pPr>
      <a:lvl9pPr marL="4625207" indent="-272071" algn="l" defTabSz="1088284" rtl="0" eaLnBrk="1" latinLnBrk="0" hangingPunct="1">
        <a:lnSpc>
          <a:spcPct val="90000"/>
        </a:lnSpc>
        <a:spcBef>
          <a:spcPts val="595"/>
        </a:spcBef>
        <a:buFont typeface="Arial"/>
        <a:buChar char="•"/>
        <a:defRPr sz="2100" kern="1200">
          <a:solidFill>
            <a:schemeClr val="tx1"/>
          </a:solidFill>
          <a:latin typeface="+mn-lt"/>
          <a:ea typeface="+mn-ea"/>
          <a:cs typeface="+mn-cs"/>
        </a:defRPr>
      </a:lvl9pPr>
    </p:bodyStyle>
    <p:otherStyle>
      <a:defPPr>
        <a:defRPr lang="en-US"/>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73" y="548217"/>
            <a:ext cx="11142063" cy="660908"/>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11659147" y="6510032"/>
            <a:ext cx="162437" cy="143629"/>
          </a:xfrm>
          <a:prstGeom prst="rect">
            <a:avLst/>
          </a:prstGeom>
        </p:spPr>
        <p:txBody>
          <a:bodyPr vert="horz" wrap="none" lIns="0" tIns="0" rIns="0" bIns="0" rtlCol="0" anchor="ctr" anchorCtr="0">
            <a:noAutofit/>
          </a:bodyPr>
          <a:lstStyle>
            <a:lvl1pPr algn="r">
              <a:defRPr sz="933">
                <a:solidFill>
                  <a:schemeClr val="tx1"/>
                </a:solidFill>
                <a:latin typeface="+mj-lt"/>
              </a:defRPr>
            </a:lvl1pPr>
          </a:lstStyle>
          <a:p>
            <a:fld id="{AC586D5E-2722-0D44-AA02-B15E62DD2934}" type="slidenum">
              <a:rPr lang="en-US" smtClean="0"/>
              <a:pPr/>
              <a:t>‹#›</a:t>
            </a:fld>
            <a:endParaRPr lang="en-US" dirty="0"/>
          </a:p>
        </p:txBody>
      </p:sp>
      <p:sp>
        <p:nvSpPr>
          <p:cNvPr id="4" name="Footer Placeholder 3">
            <a:extLst>
              <a:ext uri="{FF2B5EF4-FFF2-40B4-BE49-F238E27FC236}">
                <a16:creationId xmlns:a16="http://schemas.microsoft.com/office/drawing/2014/main" id="{AD094EF2-AC69-4F7F-AC5B-61F5FDB62A80}"/>
              </a:ext>
            </a:extLst>
          </p:cNvPr>
          <p:cNvSpPr>
            <a:spLocks noGrp="1"/>
          </p:cNvSpPr>
          <p:nvPr>
            <p:ph type="ftr" sz="quarter" idx="3"/>
          </p:nvPr>
        </p:nvSpPr>
        <p:spPr>
          <a:xfrm>
            <a:off x="527052" y="6510032"/>
            <a:ext cx="10591857" cy="143629"/>
          </a:xfrm>
          <a:prstGeom prst="rect">
            <a:avLst/>
          </a:prstGeom>
        </p:spPr>
        <p:txBody>
          <a:bodyPr vert="horz" wrap="none" lIns="0" tIns="0" rIns="0" bIns="0" rtlCol="0" anchor="ctr">
            <a:noAutofit/>
          </a:bodyPr>
          <a:lstStyle>
            <a:lvl1pPr algn="l">
              <a:defRPr lang="en-GB" sz="933" b="0" dirty="0">
                <a:latin typeface="+mj-lt"/>
              </a:defRPr>
            </a:lvl1pPr>
          </a:lstStyle>
          <a:p>
            <a:r>
              <a:rPr lang="en-US"/>
              <a:t>Anglo American  /  © 2021 </a:t>
            </a:r>
          </a:p>
        </p:txBody>
      </p:sp>
      <p:sp>
        <p:nvSpPr>
          <p:cNvPr id="5" name="Text Placeholder 4">
            <a:extLst>
              <a:ext uri="{FF2B5EF4-FFF2-40B4-BE49-F238E27FC236}">
                <a16:creationId xmlns:a16="http://schemas.microsoft.com/office/drawing/2014/main" id="{A31C75E7-DE3C-450C-AA84-2F872F567836}"/>
              </a:ext>
            </a:extLst>
          </p:cNvPr>
          <p:cNvSpPr>
            <a:spLocks noGrp="1"/>
          </p:cNvSpPr>
          <p:nvPr>
            <p:ph type="body" idx="1"/>
          </p:nvPr>
        </p:nvSpPr>
        <p:spPr>
          <a:xfrm>
            <a:off x="520774" y="1833034"/>
            <a:ext cx="11142061" cy="44767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MSIPCMContentMarking" descr="{&quot;HashCode&quot;:-1040214455,&quot;Placement&quot;:&quot;Header&quot;,&quot;Top&quot;:0.0,&quot;Left&quot;:660.4693,&quot;SlideWidth&quot;:720,&quot;SlideHeight&quot;:405}">
            <a:extLst>
              <a:ext uri="{FF2B5EF4-FFF2-40B4-BE49-F238E27FC236}">
                <a16:creationId xmlns:a16="http://schemas.microsoft.com/office/drawing/2014/main" id="{199B392E-71B9-481B-A108-AC3C8D8A4CA0}"/>
              </a:ext>
            </a:extLst>
          </p:cNvPr>
          <p:cNvSpPr txBox="1"/>
          <p:nvPr userDrawn="1"/>
        </p:nvSpPr>
        <p:spPr>
          <a:xfrm>
            <a:off x="11183947" y="62991"/>
            <a:ext cx="1008053" cy="164212"/>
          </a:xfrm>
          <a:prstGeom prst="rect">
            <a:avLst/>
          </a:prstGeom>
          <a:noFill/>
        </p:spPr>
        <p:txBody>
          <a:bodyPr vert="horz" wrap="square" lIns="0" tIns="0" rIns="0" bIns="0" rtlCol="0" anchor="ctr" anchorCtr="1">
            <a:spAutoFit/>
          </a:bodyPr>
          <a:lstStyle/>
          <a:p>
            <a:pPr algn="r">
              <a:spcBef>
                <a:spcPts val="0"/>
              </a:spcBef>
              <a:spcAft>
                <a:spcPts val="0"/>
              </a:spcAft>
            </a:pPr>
            <a:r>
              <a:rPr lang="en-GB" sz="1067">
                <a:solidFill>
                  <a:srgbClr val="000000"/>
                </a:solidFill>
                <a:latin typeface="Arial" panose="020B0604020202020204" pitchFamily="34" charset="0"/>
              </a:rPr>
              <a:t>[OFFICIAL]</a:t>
            </a:r>
            <a:endParaRPr lang="en-GB" sz="1067" dirty="0" err="1">
              <a:solidFill>
                <a:srgbClr val="000000"/>
              </a:solidFill>
              <a:latin typeface="Arial" panose="020B0604020202020204" pitchFamily="34" charset="0"/>
            </a:endParaRPr>
          </a:p>
        </p:txBody>
      </p:sp>
    </p:spTree>
    <p:extLst>
      <p:ext uri="{BB962C8B-B14F-4D97-AF65-F5344CB8AC3E}">
        <p14:creationId xmlns:p14="http://schemas.microsoft.com/office/powerpoint/2010/main" val="148611233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9" r:id="rId22"/>
    <p:sldLayoutId id="2147483831" r:id="rId23"/>
    <p:sldLayoutId id="2147483832" r:id="rId24"/>
    <p:sldLayoutId id="2147483833" r:id="rId25"/>
  </p:sldLayoutIdLst>
  <p:hf hdr="0" dt="0"/>
  <p:txStyles>
    <p:titleStyle>
      <a:lvl1pPr algn="l" defTabSz="609585" rtl="0" eaLnBrk="1" latinLnBrk="0" hangingPunct="1">
        <a:spcBef>
          <a:spcPct val="0"/>
        </a:spcBef>
        <a:buNone/>
        <a:defRPr sz="3733" b="0" i="0" kern="1200">
          <a:gradFill>
            <a:gsLst>
              <a:gs pos="0">
                <a:schemeClr val="bg2"/>
              </a:gs>
              <a:gs pos="25000">
                <a:schemeClr val="tx1"/>
              </a:gs>
              <a:gs pos="60000">
                <a:schemeClr val="tx2"/>
              </a:gs>
            </a:gsLst>
            <a:lin ang="0" scaled="0"/>
          </a:gradFill>
          <a:latin typeface="+mj-lt"/>
          <a:ea typeface="+mj-ea"/>
          <a:cs typeface="+mj-cs"/>
        </a:defRPr>
      </a:lvl1pPr>
    </p:titleStyle>
    <p:bodyStyle>
      <a:lvl1pPr marL="0" indent="0" algn="l" defTabSz="609585" rtl="0" eaLnBrk="1" latinLnBrk="0" hangingPunct="1">
        <a:spcBef>
          <a:spcPts val="1600"/>
        </a:spcBef>
        <a:buFont typeface="Arial" panose="020B0604020202020204" pitchFamily="34" charset="0"/>
        <a:buNone/>
        <a:defRPr sz="1467" b="1" i="0" kern="1200">
          <a:solidFill>
            <a:schemeClr val="tx2"/>
          </a:solidFill>
          <a:latin typeface="+mn-lt"/>
          <a:ea typeface="+mn-ea"/>
          <a:cs typeface="+mn-cs"/>
        </a:defRPr>
      </a:lvl1pPr>
      <a:lvl2pPr marL="0" indent="0" algn="l" defTabSz="609585" rtl="0" eaLnBrk="1" latinLnBrk="0" hangingPunct="1">
        <a:spcBef>
          <a:spcPts val="400"/>
        </a:spcBef>
        <a:buFont typeface="Arial" panose="020B0604020202020204" pitchFamily="34" charset="0"/>
        <a:buNone/>
        <a:defRPr sz="1333" b="0" i="0" kern="1200">
          <a:solidFill>
            <a:schemeClr val="tx1"/>
          </a:solidFill>
          <a:latin typeface="+mn-lt"/>
          <a:ea typeface="+mn-ea"/>
          <a:cs typeface="+mn-cs"/>
        </a:defRPr>
      </a:lvl2pPr>
      <a:lvl3pPr marL="122764" indent="-122764" algn="l" defTabSz="609585" rtl="0" eaLnBrk="1" latinLnBrk="0" hangingPunct="1">
        <a:spcBef>
          <a:spcPts val="400"/>
        </a:spcBef>
        <a:buFont typeface="Arial" panose="020B0604020202020204" pitchFamily="34" charset="0"/>
        <a:buChar char="•"/>
        <a:defRPr sz="1333" b="0" i="0" kern="1200">
          <a:solidFill>
            <a:schemeClr val="tx1"/>
          </a:solidFill>
          <a:latin typeface="+mn-lt"/>
          <a:ea typeface="+mn-ea"/>
          <a:cs typeface="+mn-cs"/>
        </a:defRPr>
      </a:lvl3pPr>
      <a:lvl4pPr marL="237061" indent="-120648" algn="l" defTabSz="609585" rtl="0" eaLnBrk="1" latinLnBrk="0" hangingPunct="1">
        <a:spcBef>
          <a:spcPts val="400"/>
        </a:spcBef>
        <a:buFont typeface="Arial" panose="020B0604020202020204" pitchFamily="34" charset="0"/>
        <a:buChar char="•"/>
        <a:defRPr sz="1333" b="0" i="0" kern="1200">
          <a:solidFill>
            <a:schemeClr val="tx1"/>
          </a:solidFill>
          <a:latin typeface="+mn-lt"/>
          <a:ea typeface="+mn-ea"/>
          <a:cs typeface="+mn-cs"/>
        </a:defRPr>
      </a:lvl4pPr>
      <a:lvl5pPr marL="359824" indent="-116414" algn="l" defTabSz="609585" rtl="0" eaLnBrk="1" latinLnBrk="0" hangingPunct="1">
        <a:spcBef>
          <a:spcPts val="400"/>
        </a:spcBef>
        <a:buFont typeface="AA Smart Sans" panose="00000500000000000000" pitchFamily="50" charset="0"/>
        <a:buChar char="-"/>
        <a:defRPr sz="1333" b="0" i="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81818"/>
          </p15:clr>
        </p15:guide>
        <p15:guide id="2" pos="5760">
          <p15:clr>
            <a:srgbClr val="181818"/>
          </p15:clr>
        </p15:guide>
        <p15:guide id="3" pos="249">
          <p15:clr>
            <a:srgbClr val="181818"/>
          </p15:clr>
        </p15:guide>
        <p15:guide id="4" pos="1496">
          <p15:clr>
            <a:srgbClr val="181818"/>
          </p15:clr>
        </p15:guide>
        <p15:guide id="5" pos="1587">
          <p15:clr>
            <a:srgbClr val="181818"/>
          </p15:clr>
        </p15:guide>
        <p15:guide id="6" pos="2834">
          <p15:clr>
            <a:srgbClr val="181818"/>
          </p15:clr>
        </p15:guide>
        <p15:guide id="7" pos="2925">
          <p15:clr>
            <a:srgbClr val="181818"/>
          </p15:clr>
        </p15:guide>
        <p15:guide id="8" pos="4172">
          <p15:clr>
            <a:srgbClr val="181818"/>
          </p15:clr>
        </p15:guide>
        <p15:guide id="9" pos="4263">
          <p15:clr>
            <a:srgbClr val="181818"/>
          </p15:clr>
        </p15:guide>
        <p15:guide id="10" pos="5510">
          <p15:clr>
            <a:srgbClr val="181818"/>
          </p15:clr>
        </p15:guide>
        <p15:guide id="11" orient="horz">
          <p15:clr>
            <a:srgbClr val="181818"/>
          </p15:clr>
        </p15:guide>
        <p15:guide id="12" orient="horz" pos="3240">
          <p15:clr>
            <a:srgbClr val="181818"/>
          </p15:clr>
        </p15:guide>
        <p15:guide id="13" orient="horz" pos="249">
          <p15:clr>
            <a:srgbClr val="181818"/>
          </p15:clr>
        </p15:guide>
        <p15:guide id="14" orient="horz" pos="866">
          <p15:clr>
            <a:srgbClr val="181818"/>
          </p15:clr>
        </p15:guide>
        <p15:guide id="15" orient="horz" pos="957">
          <p15:clr>
            <a:srgbClr val="181818"/>
          </p15:clr>
        </p15:guide>
        <p15:guide id="16" orient="horz" pos="1574">
          <p15:clr>
            <a:srgbClr val="181818"/>
          </p15:clr>
        </p15:guide>
        <p15:guide id="17" orient="horz" pos="1665">
          <p15:clr>
            <a:srgbClr val="181818"/>
          </p15:clr>
        </p15:guide>
        <p15:guide id="18" orient="horz" pos="2282">
          <p15:clr>
            <a:srgbClr val="181818"/>
          </p15:clr>
        </p15:guide>
        <p15:guide id="19" orient="horz" pos="2373">
          <p15:clr>
            <a:srgbClr val="181818"/>
          </p15:clr>
        </p15:guide>
        <p15:guide id="20" orient="horz" pos="2990">
          <p15:clr>
            <a:srgbClr val="181818"/>
          </p15:clr>
        </p15:guide>
        <p15:guide id="21" orient="horz" pos="12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74" y="529166"/>
            <a:ext cx="11129361" cy="660908"/>
          </a:xfrm>
          <a:prstGeom prst="rect">
            <a:avLst/>
          </a:prstGeom>
        </p:spPr>
        <p:txBody>
          <a:bodyPr vert="horz" lIns="0" tIns="0" rIns="0" bIns="0" rtlCol="0" anchor="t" anchorCtr="0">
            <a:noAutofit/>
          </a:bodyPr>
          <a:lstStyle/>
          <a:p>
            <a:r>
              <a:rPr lang="en-US" dirty="0"/>
              <a:t>Heading</a:t>
            </a:r>
          </a:p>
        </p:txBody>
      </p:sp>
      <p:sp>
        <p:nvSpPr>
          <p:cNvPr id="6" name="Slide Number Placeholder 5"/>
          <p:cNvSpPr>
            <a:spLocks noGrp="1"/>
          </p:cNvSpPr>
          <p:nvPr>
            <p:ph type="sldNum" sz="quarter" idx="4"/>
          </p:nvPr>
        </p:nvSpPr>
        <p:spPr>
          <a:xfrm>
            <a:off x="11484051" y="6510032"/>
            <a:ext cx="162437" cy="143629"/>
          </a:xfrm>
          <a:prstGeom prst="rect">
            <a:avLst/>
          </a:prstGeom>
        </p:spPr>
        <p:txBody>
          <a:bodyPr vert="horz" wrap="none" lIns="0" tIns="0" rIns="0" bIns="0" rtlCol="0" anchor="ctr" anchorCtr="0">
            <a:noAutofit/>
          </a:bodyPr>
          <a:lstStyle>
            <a:lvl1pPr algn="r">
              <a:defRPr sz="933">
                <a:solidFill>
                  <a:schemeClr val="tx1"/>
                </a:solidFill>
                <a:latin typeface="+mj-lt"/>
              </a:defRPr>
            </a:lvl1pPr>
          </a:lstStyle>
          <a:p>
            <a:fld id="{AC586D5E-2722-0D44-AA02-B15E62DD2934}" type="slidenum">
              <a:rPr lang="en-US" smtClean="0"/>
              <a:pPr/>
              <a:t>‹#›</a:t>
            </a:fld>
            <a:endParaRPr lang="en-US" dirty="0"/>
          </a:p>
        </p:txBody>
      </p:sp>
      <p:sp>
        <p:nvSpPr>
          <p:cNvPr id="4" name="Footer Placeholder 3">
            <a:extLst>
              <a:ext uri="{FF2B5EF4-FFF2-40B4-BE49-F238E27FC236}">
                <a16:creationId xmlns:a16="http://schemas.microsoft.com/office/drawing/2014/main" id="{AD094EF2-AC69-4F7F-AC5B-61F5FDB62A80}"/>
              </a:ext>
            </a:extLst>
          </p:cNvPr>
          <p:cNvSpPr>
            <a:spLocks noGrp="1"/>
          </p:cNvSpPr>
          <p:nvPr>
            <p:ph type="ftr" sz="quarter" idx="3"/>
          </p:nvPr>
        </p:nvSpPr>
        <p:spPr>
          <a:xfrm>
            <a:off x="527052" y="6510032"/>
            <a:ext cx="10591857" cy="143629"/>
          </a:xfrm>
          <a:prstGeom prst="rect">
            <a:avLst/>
          </a:prstGeom>
        </p:spPr>
        <p:txBody>
          <a:bodyPr vert="horz" wrap="none" lIns="0" tIns="0" rIns="0" bIns="0" rtlCol="0" anchor="ctr">
            <a:noAutofit/>
          </a:bodyPr>
          <a:lstStyle>
            <a:lvl1pPr algn="l">
              <a:defRPr lang="en-GB" sz="933" b="0" dirty="0">
                <a:latin typeface="+mn-lt"/>
              </a:defRPr>
            </a:lvl1pPr>
          </a:lstStyle>
          <a:p>
            <a:r>
              <a:rPr lang="en-US"/>
              <a:t>© Anglo American, 2024</a:t>
            </a:r>
          </a:p>
        </p:txBody>
      </p:sp>
      <p:sp>
        <p:nvSpPr>
          <p:cNvPr id="5" name="Text Placeholder 4">
            <a:extLst>
              <a:ext uri="{FF2B5EF4-FFF2-40B4-BE49-F238E27FC236}">
                <a16:creationId xmlns:a16="http://schemas.microsoft.com/office/drawing/2014/main" id="{A31C75E7-DE3C-450C-AA84-2F872F567836}"/>
              </a:ext>
            </a:extLst>
          </p:cNvPr>
          <p:cNvSpPr>
            <a:spLocks noGrp="1"/>
          </p:cNvSpPr>
          <p:nvPr>
            <p:ph type="body" idx="1"/>
          </p:nvPr>
        </p:nvSpPr>
        <p:spPr>
          <a:xfrm>
            <a:off x="533473" y="1843265"/>
            <a:ext cx="11135784" cy="43146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7" name="Straight Connector 6">
            <a:extLst>
              <a:ext uri="{FF2B5EF4-FFF2-40B4-BE49-F238E27FC236}">
                <a16:creationId xmlns:a16="http://schemas.microsoft.com/office/drawing/2014/main" id="{0017D3F4-B530-A0C1-703F-7BA5C05F6A78}"/>
              </a:ext>
            </a:extLst>
          </p:cNvPr>
          <p:cNvCxnSpPr/>
          <p:nvPr userDrawn="1"/>
        </p:nvCxnSpPr>
        <p:spPr>
          <a:xfrm>
            <a:off x="527051" y="6328833"/>
            <a:ext cx="11135784" cy="0"/>
          </a:xfrm>
          <a:prstGeom prst="line">
            <a:avLst/>
          </a:prstGeom>
          <a:ln w="9525">
            <a:gradFill flip="none" rotWithShape="1">
              <a:gsLst>
                <a:gs pos="30000">
                  <a:schemeClr val="tx1"/>
                </a:gs>
                <a:gs pos="0">
                  <a:schemeClr val="bg2"/>
                </a:gs>
                <a:gs pos="100000">
                  <a:schemeClr val="tx2"/>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48A9733-44F7-642A-9D8C-3D4AFF907D9C}"/>
              </a:ext>
            </a:extLst>
          </p:cNvPr>
          <p:cNvSpPr txBox="1"/>
          <p:nvPr userDrawn="1">
            <p:extLst>
              <p:ext uri="{1162E1C5-73C7-4A58-AE30-91384D911F3F}">
                <p184:classification xmlns:p184="http://schemas.microsoft.com/office/powerpoint/2018/4/main" val="hdr"/>
              </p:ext>
            </p:extLst>
          </p:nvPr>
        </p:nvSpPr>
        <p:spPr>
          <a:xfrm>
            <a:off x="11504084" y="1"/>
            <a:ext cx="726016" cy="164212"/>
          </a:xfrm>
          <a:prstGeom prst="rect">
            <a:avLst/>
          </a:prstGeom>
        </p:spPr>
        <p:txBody>
          <a:bodyPr horzOverflow="overflow" lIns="0" tIns="0" rIns="0" bIns="0">
            <a:spAutoFit/>
          </a:bodyPr>
          <a:lstStyle/>
          <a:p>
            <a:pPr algn="l"/>
            <a:r>
              <a:rPr lang="en-GB" sz="1067">
                <a:solidFill>
                  <a:srgbClr val="00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115734507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2" r:id="rId5"/>
    <p:sldLayoutId id="2147483863" r:id="rId6"/>
    <p:sldLayoutId id="2147483866" r:id="rId7"/>
    <p:sldLayoutId id="2147483867" r:id="rId8"/>
  </p:sldLayoutIdLst>
  <p:hf hdr="0" dt="0"/>
  <p:txStyles>
    <p:titleStyle>
      <a:lvl1pPr algn="l" defTabSz="609585" rtl="0" eaLnBrk="1" latinLnBrk="0" hangingPunct="1">
        <a:spcBef>
          <a:spcPct val="0"/>
        </a:spcBef>
        <a:buNone/>
        <a:defRPr sz="3733" b="0" i="0" kern="1200">
          <a:gradFill>
            <a:gsLst>
              <a:gs pos="0">
                <a:schemeClr val="bg2"/>
              </a:gs>
              <a:gs pos="30000">
                <a:schemeClr val="tx1"/>
              </a:gs>
              <a:gs pos="100000">
                <a:schemeClr val="tx2"/>
              </a:gs>
            </a:gsLst>
            <a:lin ang="0" scaled="0"/>
          </a:gradFill>
          <a:latin typeface="+mj-lt"/>
          <a:ea typeface="+mj-ea"/>
          <a:cs typeface="+mj-cs"/>
        </a:defRPr>
      </a:lvl1pPr>
    </p:titleStyle>
    <p:bodyStyle>
      <a:lvl1pPr marL="0" indent="0" algn="l" defTabSz="609585" rtl="0" eaLnBrk="1" latinLnBrk="0" hangingPunct="1">
        <a:spcBef>
          <a:spcPts val="1600"/>
        </a:spcBef>
        <a:buFont typeface="Arial" panose="020B0604020202020204" pitchFamily="34" charset="0"/>
        <a:buNone/>
        <a:defRPr sz="2133" b="0" i="0" kern="1200">
          <a:solidFill>
            <a:schemeClr val="tx2"/>
          </a:solidFill>
          <a:latin typeface="AA Smart Sans Bold" panose="00000800000000000000" pitchFamily="2" charset="0"/>
          <a:ea typeface="+mn-ea"/>
          <a:cs typeface="+mn-cs"/>
        </a:defRPr>
      </a:lvl1pPr>
      <a:lvl2pPr marL="0" indent="0" algn="l" defTabSz="609585" rtl="0" eaLnBrk="1" latinLnBrk="0" hangingPunct="1">
        <a:spcBef>
          <a:spcPts val="1067"/>
        </a:spcBef>
        <a:buFont typeface="Arial" panose="020B0604020202020204" pitchFamily="34" charset="0"/>
        <a:buNone/>
        <a:defRPr sz="2133" b="0" i="0" kern="1200">
          <a:solidFill>
            <a:schemeClr val="tx1"/>
          </a:solidFill>
          <a:latin typeface="+mn-lt"/>
          <a:ea typeface="+mn-ea"/>
          <a:cs typeface="+mn-cs"/>
        </a:defRPr>
      </a:lvl2pPr>
      <a:lvl3pPr marL="239178" indent="-239178" algn="l" defTabSz="609585" rtl="0" eaLnBrk="1" latinLnBrk="0" hangingPunct="1">
        <a:spcBef>
          <a:spcPts val="1067"/>
        </a:spcBef>
        <a:buClrTx/>
        <a:buFont typeface="AA Smart Sans" panose="00000500000000000000" pitchFamily="2" charset="0"/>
        <a:buChar char="•"/>
        <a:defRPr sz="2133" b="0" i="0" kern="1200">
          <a:solidFill>
            <a:schemeClr val="tx1"/>
          </a:solidFill>
          <a:latin typeface="+mn-lt"/>
          <a:ea typeface="+mn-ea"/>
          <a:cs typeface="+mn-cs"/>
        </a:defRPr>
      </a:lvl3pPr>
      <a:lvl4pPr marL="478355" indent="-243411" algn="l" defTabSz="609585" rtl="0" eaLnBrk="1" latinLnBrk="0" hangingPunct="1">
        <a:spcBef>
          <a:spcPts val="400"/>
        </a:spcBef>
        <a:buClrTx/>
        <a:buFont typeface="AA Smart Sans" panose="00000500000000000000" pitchFamily="2" charset="0"/>
        <a:buChar char="•"/>
        <a:defRPr sz="1867" b="0" i="0" kern="1200">
          <a:solidFill>
            <a:schemeClr val="tx1"/>
          </a:solidFill>
          <a:latin typeface="+mn-lt"/>
          <a:ea typeface="+mn-ea"/>
          <a:cs typeface="+mn-cs"/>
        </a:defRPr>
      </a:lvl4pPr>
      <a:lvl5pPr marL="717533" indent="-239178" algn="l" defTabSz="609585" rtl="0" eaLnBrk="1" latinLnBrk="0" hangingPunct="1">
        <a:spcBef>
          <a:spcPts val="400"/>
        </a:spcBef>
        <a:buClrTx/>
        <a:buFont typeface="AA Smart Sans" panose="00000500000000000000" pitchFamily="2" charset="0"/>
        <a:buChar char="–"/>
        <a:defRPr sz="1600" b="0" i="0" kern="1200">
          <a:solidFill>
            <a:schemeClr val="tx1"/>
          </a:solidFill>
          <a:latin typeface="+mn-lt"/>
          <a:ea typeface="+mn-ea"/>
          <a:cs typeface="+mn-cs"/>
        </a:defRPr>
      </a:lvl5pPr>
      <a:lvl6pPr marL="956709" indent="-239178" algn="l" defTabSz="609585" rtl="0" eaLnBrk="1" latinLnBrk="0" hangingPunct="1">
        <a:spcBef>
          <a:spcPct val="20000"/>
        </a:spcBef>
        <a:buClrTx/>
        <a:buFont typeface="AA Smart Sans" panose="00000500000000000000" pitchFamily="2" charset="0"/>
        <a:buChar char="–"/>
        <a:defRPr sz="14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81818"/>
          </p15:clr>
        </p15:guide>
        <p15:guide id="2" pos="5760">
          <p15:clr>
            <a:srgbClr val="181818"/>
          </p15:clr>
        </p15:guide>
        <p15:guide id="3" pos="249">
          <p15:clr>
            <a:srgbClr val="181818"/>
          </p15:clr>
        </p15:guide>
        <p15:guide id="4" pos="1496">
          <p15:clr>
            <a:srgbClr val="181818"/>
          </p15:clr>
        </p15:guide>
        <p15:guide id="5" pos="1587">
          <p15:clr>
            <a:srgbClr val="181818"/>
          </p15:clr>
        </p15:guide>
        <p15:guide id="6" pos="2834">
          <p15:clr>
            <a:srgbClr val="181818"/>
          </p15:clr>
        </p15:guide>
        <p15:guide id="7" pos="2925">
          <p15:clr>
            <a:srgbClr val="181818"/>
          </p15:clr>
        </p15:guide>
        <p15:guide id="8" pos="4172">
          <p15:clr>
            <a:srgbClr val="181818"/>
          </p15:clr>
        </p15:guide>
        <p15:guide id="9" pos="4263">
          <p15:clr>
            <a:srgbClr val="181818"/>
          </p15:clr>
        </p15:guide>
        <p15:guide id="10" pos="5510">
          <p15:clr>
            <a:srgbClr val="181818"/>
          </p15:clr>
        </p15:guide>
        <p15:guide id="11" orient="horz">
          <p15:clr>
            <a:srgbClr val="181818"/>
          </p15:clr>
        </p15:guide>
        <p15:guide id="12" orient="horz" pos="3240">
          <p15:clr>
            <a:srgbClr val="181818"/>
          </p15:clr>
        </p15:guide>
        <p15:guide id="13" orient="horz" pos="249">
          <p15:clr>
            <a:srgbClr val="181818"/>
          </p15:clr>
        </p15:guide>
        <p15:guide id="14" orient="horz" pos="866">
          <p15:clr>
            <a:srgbClr val="181818"/>
          </p15:clr>
        </p15:guide>
        <p15:guide id="15" orient="horz" pos="957">
          <p15:clr>
            <a:srgbClr val="181818"/>
          </p15:clr>
        </p15:guide>
        <p15:guide id="16" orient="horz" pos="1574">
          <p15:clr>
            <a:srgbClr val="181818"/>
          </p15:clr>
        </p15:guide>
        <p15:guide id="17" orient="horz" pos="1665">
          <p15:clr>
            <a:srgbClr val="181818"/>
          </p15:clr>
        </p15:guide>
        <p15:guide id="18" orient="horz" pos="2282">
          <p15:clr>
            <a:srgbClr val="181818"/>
          </p15:clr>
        </p15:guide>
        <p15:guide id="19" orient="horz" pos="2368">
          <p15:clr>
            <a:srgbClr val="181818"/>
          </p15:clr>
        </p15:guide>
        <p15:guide id="20" orient="horz" pos="2990">
          <p15:clr>
            <a:srgbClr val="181818"/>
          </p15:clr>
        </p15:guide>
        <p15:guide id="21" orient="horz" pos="1280">
          <p15:clr>
            <a:srgbClr val="F26B43"/>
          </p15:clr>
        </p15:guide>
        <p15:guide id="22" orient="horz" pos="5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5.emf"/><Relationship Id="rId5" Type="http://schemas.openxmlformats.org/officeDocument/2006/relationships/oleObject" Target="../embeddings/oleObject4.bin"/><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emf"/></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850BACA-AEDD-4891-8EB0-A8160A32BC39}"/>
              </a:ext>
            </a:extLst>
          </p:cNvPr>
          <p:cNvSpPr>
            <a:spLocks noGrp="1"/>
          </p:cNvSpPr>
          <p:nvPr>
            <p:ph type="sldNum" sz="quarter" idx="11"/>
          </p:nvPr>
        </p:nvSpPr>
        <p:spPr>
          <a:xfrm>
            <a:off x="11659147" y="6510032"/>
            <a:ext cx="162437" cy="143629"/>
          </a:xfrm>
        </p:spPr>
        <p:txBody>
          <a:bodyPr/>
          <a:lstStyle/>
          <a:p>
            <a:pPr defTabSz="609585"/>
            <a:fld id="{AC586D5E-2722-0D44-AA02-B15E62DD2934}" type="slidenum">
              <a:rPr lang="en-US">
                <a:solidFill>
                  <a:srgbClr val="031795"/>
                </a:solidFill>
                <a:latin typeface="Arial"/>
              </a:rPr>
              <a:pPr defTabSz="609585"/>
              <a:t>1</a:t>
            </a:fld>
            <a:endParaRPr lang="en-US">
              <a:solidFill>
                <a:srgbClr val="031795"/>
              </a:solidFill>
              <a:latin typeface="Arial"/>
            </a:endParaRPr>
          </a:p>
        </p:txBody>
      </p:sp>
      <p:sp>
        <p:nvSpPr>
          <p:cNvPr id="5" name="Title 1">
            <a:extLst>
              <a:ext uri="{FF2B5EF4-FFF2-40B4-BE49-F238E27FC236}">
                <a16:creationId xmlns:a16="http://schemas.microsoft.com/office/drawing/2014/main" id="{1459255D-E196-C237-1DAC-D768FFB501DB}"/>
              </a:ext>
            </a:extLst>
          </p:cNvPr>
          <p:cNvSpPr txBox="1">
            <a:spLocks/>
          </p:cNvSpPr>
          <p:nvPr/>
        </p:nvSpPr>
        <p:spPr>
          <a:xfrm>
            <a:off x="395068" y="2032001"/>
            <a:ext cx="5674273" cy="1910079"/>
          </a:xfrm>
          <a:prstGeom prst="rect">
            <a:avLst/>
          </a:prstGeom>
        </p:spPr>
        <p:txBody>
          <a:bodyPr/>
          <a:lstStyle>
            <a:lvl1pPr algn="l" defTabSz="609585" rtl="0" eaLnBrk="1" latinLnBrk="0" hangingPunct="1">
              <a:spcBef>
                <a:spcPct val="0"/>
              </a:spcBef>
              <a:buNone/>
              <a:defRPr sz="3733" b="0" i="0" kern="1200">
                <a:gradFill>
                  <a:gsLst>
                    <a:gs pos="0">
                      <a:schemeClr val="bg2"/>
                    </a:gs>
                    <a:gs pos="25000">
                      <a:schemeClr val="tx1"/>
                    </a:gs>
                    <a:gs pos="60000">
                      <a:schemeClr val="tx2"/>
                    </a:gs>
                  </a:gsLst>
                  <a:lin ang="0" scaled="0"/>
                </a:gradFill>
                <a:latin typeface="+mj-lt"/>
                <a:ea typeface="+mj-ea"/>
                <a:cs typeface="+mj-cs"/>
              </a:defRPr>
            </a:lvl1pPr>
          </a:lstStyle>
          <a:p>
            <a:r>
              <a:rPr lang="en-GB" sz="3600" dirty="0">
                <a:latin typeface="AA Smart Sans Head Thin" panose="00000200000000000000" pitchFamily="2" charset="0"/>
              </a:rPr>
              <a:t>Liaison Group Forum </a:t>
            </a:r>
            <a:r>
              <a:rPr lang="en-GB" sz="3600" dirty="0" err="1">
                <a:latin typeface="AA Smart Sans Head Thin" panose="00000200000000000000" pitchFamily="2" charset="0"/>
              </a:rPr>
              <a:t>Woodsmith</a:t>
            </a:r>
            <a:r>
              <a:rPr lang="en-GB" sz="3600" dirty="0">
                <a:latin typeface="AA Smart Sans Head Thin" panose="00000200000000000000" pitchFamily="2" charset="0"/>
              </a:rPr>
              <a:t> Project update</a:t>
            </a:r>
          </a:p>
        </p:txBody>
      </p:sp>
      <p:sp>
        <p:nvSpPr>
          <p:cNvPr id="10" name="Subtitle 2">
            <a:extLst>
              <a:ext uri="{FF2B5EF4-FFF2-40B4-BE49-F238E27FC236}">
                <a16:creationId xmlns:a16="http://schemas.microsoft.com/office/drawing/2014/main" id="{109D96F2-79B1-6D95-245F-157D9E8AD159}"/>
              </a:ext>
            </a:extLst>
          </p:cNvPr>
          <p:cNvSpPr txBox="1">
            <a:spLocks/>
          </p:cNvSpPr>
          <p:nvPr/>
        </p:nvSpPr>
        <p:spPr>
          <a:xfrm>
            <a:off x="527052" y="3942080"/>
            <a:ext cx="4186434" cy="539750"/>
          </a:xfrm>
          <a:prstGeom prst="rect">
            <a:avLst/>
          </a:prstGeom>
        </p:spPr>
        <p:txBody>
          <a:bodyPr vert="horz" lIns="0" tIns="0" rIns="0" bIns="0" rtlCol="0" anchor="ctr">
            <a:noAutofit/>
          </a:bodyPr>
          <a:lstStyle>
            <a:lvl1pPr marL="0" indent="0" algn="l" defTabSz="609585" rtl="0" eaLnBrk="1" latinLnBrk="0" hangingPunct="1">
              <a:spcBef>
                <a:spcPts val="1600"/>
              </a:spcBef>
              <a:buFont typeface="Arial" panose="020B0604020202020204" pitchFamily="34" charset="0"/>
              <a:buNone/>
              <a:defRPr sz="3733" b="0" i="0" kern="1200">
                <a:solidFill>
                  <a:schemeClr val="tx1"/>
                </a:solidFill>
                <a:latin typeface="Arial" panose="020B0604020202020204" pitchFamily="34" charset="0"/>
                <a:ea typeface="+mn-ea"/>
                <a:cs typeface="+mn-cs"/>
              </a:defRPr>
            </a:lvl1pPr>
            <a:lvl2pPr marL="609585" indent="0" algn="l" defTabSz="609585" rtl="0" eaLnBrk="1" latinLnBrk="0" hangingPunct="1">
              <a:spcBef>
                <a:spcPts val="400"/>
              </a:spcBef>
              <a:buFont typeface="Arial" panose="020B0604020202020204" pitchFamily="34" charset="0"/>
              <a:buNone/>
              <a:defRPr sz="2400" b="0" i="0" kern="1200">
                <a:solidFill>
                  <a:schemeClr val="tx1">
                    <a:tint val="75000"/>
                  </a:schemeClr>
                </a:solidFill>
                <a:latin typeface="+mn-lt"/>
                <a:ea typeface="+mn-ea"/>
                <a:cs typeface="+mn-cs"/>
              </a:defRPr>
            </a:lvl2pPr>
            <a:lvl3pPr marL="1219170" indent="0" algn="l" defTabSz="609585" rtl="0" eaLnBrk="1" latinLnBrk="0" hangingPunct="1">
              <a:spcBef>
                <a:spcPts val="400"/>
              </a:spcBef>
              <a:buFont typeface="Arial" panose="020B0604020202020204" pitchFamily="34" charset="0"/>
              <a:buNone/>
              <a:defRPr sz="2133" b="0" i="0" kern="1200">
                <a:solidFill>
                  <a:schemeClr val="tx1">
                    <a:tint val="75000"/>
                  </a:schemeClr>
                </a:solidFill>
                <a:latin typeface="+mn-lt"/>
                <a:ea typeface="+mn-ea"/>
                <a:cs typeface="+mn-cs"/>
              </a:defRPr>
            </a:lvl3pPr>
            <a:lvl4pPr marL="1828754" indent="0" algn="l" defTabSz="609585" rtl="0" eaLnBrk="1" latinLnBrk="0" hangingPunct="1">
              <a:spcBef>
                <a:spcPts val="400"/>
              </a:spcBef>
              <a:buFont typeface="Arial" panose="020B0604020202020204" pitchFamily="34" charset="0"/>
              <a:buNone/>
              <a:defRPr sz="1867" b="0" i="0" kern="1200">
                <a:solidFill>
                  <a:schemeClr val="tx1">
                    <a:tint val="75000"/>
                  </a:schemeClr>
                </a:solidFill>
                <a:latin typeface="+mn-lt"/>
                <a:ea typeface="+mn-ea"/>
                <a:cs typeface="+mn-cs"/>
              </a:defRPr>
            </a:lvl4pPr>
            <a:lvl5pPr marL="2438339" indent="0" algn="l" defTabSz="609585" rtl="0" eaLnBrk="1" latinLnBrk="0" hangingPunct="1">
              <a:spcBef>
                <a:spcPts val="400"/>
              </a:spcBef>
              <a:buFont typeface="AA Smart Sans" panose="00000500000000000000" pitchFamily="50" charset="0"/>
              <a:buNone/>
              <a:defRPr sz="1867" b="0" i="0" kern="1200">
                <a:solidFill>
                  <a:schemeClr val="tx1">
                    <a:tint val="75000"/>
                  </a:schemeClr>
                </a:solidFill>
                <a:latin typeface="+mn-lt"/>
                <a:ea typeface="+mn-ea"/>
                <a:cs typeface="+mn-cs"/>
              </a:defRPr>
            </a:lvl5pPr>
            <a:lvl6pPr marL="3047924"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6pPr>
            <a:lvl7pPr marL="3657509"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7pPr>
            <a:lvl8pPr marL="4267093"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8pPr>
            <a:lvl9pPr marL="4876678"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9pPr>
          </a:lstStyle>
          <a:p>
            <a:r>
              <a:rPr lang="en-GB" sz="1400" dirty="0">
                <a:latin typeface="AA Smart Sans Light" panose="00000400000000000000" pitchFamily="2" charset="0"/>
              </a:rPr>
              <a:t>April 2025</a:t>
            </a:r>
          </a:p>
        </p:txBody>
      </p:sp>
      <p:pic>
        <p:nvPicPr>
          <p:cNvPr id="8" name="Picture Placeholder 7" descr="A picture containing aerial photography, aerial, bird's-eye view, outdoor&#10;&#10;Description automatically generated">
            <a:extLst>
              <a:ext uri="{FF2B5EF4-FFF2-40B4-BE49-F238E27FC236}">
                <a16:creationId xmlns:a16="http://schemas.microsoft.com/office/drawing/2014/main" id="{A7B54DED-0540-F128-4BCE-036890621F4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6096000" y="0"/>
            <a:ext cx="6069341" cy="6858000"/>
          </a:xfrm>
        </p:spPr>
      </p:pic>
    </p:spTree>
    <p:extLst>
      <p:ext uri="{BB962C8B-B14F-4D97-AF65-F5344CB8AC3E}">
        <p14:creationId xmlns:p14="http://schemas.microsoft.com/office/powerpoint/2010/main" val="89895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70" imgH="469" progId="TCLayout.ActiveDocument.1">
                  <p:embed/>
                </p:oleObj>
              </mc:Choice>
              <mc:Fallback>
                <p:oleObj name="think-cell Slide" r:id="rId5" imgW="470" imgH="469" progId="TCLayout.ActiveDocument.1">
                  <p:embed/>
                  <p:pic>
                    <p:nvPicPr>
                      <p:cNvPr id="21" name="Object 20"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20" name="Rectangle 19" hidden="1"/>
          <p:cNvSpPr/>
          <p:nvPr>
            <p:custDataLst>
              <p:tags r:id="rId2"/>
            </p:custDataLst>
          </p:nvPr>
        </p:nvSpPr>
        <p:spPr bwMode="auto">
          <a:xfrm>
            <a:off x="1524001" y="1"/>
            <a:ext cx="158751" cy="1587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38" name="Rectangle 37">
            <a:extLst>
              <a:ext uri="{FF2B5EF4-FFF2-40B4-BE49-F238E27FC236}">
                <a16:creationId xmlns:a16="http://schemas.microsoft.com/office/drawing/2014/main" id="{1B711C4D-0453-F875-D601-E07AED8A8693}"/>
              </a:ext>
            </a:extLst>
          </p:cNvPr>
          <p:cNvSpPr/>
          <p:nvPr/>
        </p:nvSpPr>
        <p:spPr>
          <a:xfrm>
            <a:off x="2584071" y="2886077"/>
            <a:ext cx="225903" cy="98425"/>
          </a:xfrm>
          <a:prstGeom prst="rect">
            <a:avLst/>
          </a:prstGeom>
          <a:solidFill>
            <a:srgbClr val="3526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297" rtl="0" eaLnBrk="1" fontAlgn="auto" latinLnBrk="0" hangingPunct="1">
              <a:lnSpc>
                <a:spcPct val="100000"/>
              </a:lnSpc>
              <a:spcBef>
                <a:spcPts val="0"/>
              </a:spcBef>
              <a:spcAft>
                <a:spcPts val="0"/>
              </a:spcAft>
              <a:buClrTx/>
              <a:buSzTx/>
              <a:buFontTx/>
              <a:buNone/>
              <a:tabLst/>
              <a:defRPr/>
            </a:pPr>
            <a:endParaRPr kumimoji="0" lang="en-GB" sz="2112" b="0" i="0" u="none" strike="noStrike" kern="1200" cap="none" spc="0" normalizeH="0" baseline="0" noProof="0">
              <a:ln>
                <a:noFill/>
              </a:ln>
              <a:solidFill>
                <a:srgbClr val="FFFFFF"/>
              </a:solidFill>
              <a:effectLst/>
              <a:uLnTx/>
              <a:uFillTx/>
              <a:latin typeface="Arial"/>
              <a:ea typeface="+mn-ea"/>
              <a:cs typeface="+mn-cs"/>
            </a:endParaRPr>
          </a:p>
        </p:txBody>
      </p:sp>
      <p:cxnSp>
        <p:nvCxnSpPr>
          <p:cNvPr id="47" name="Straight Connector 46">
            <a:extLst>
              <a:ext uri="{FF2B5EF4-FFF2-40B4-BE49-F238E27FC236}">
                <a16:creationId xmlns:a16="http://schemas.microsoft.com/office/drawing/2014/main" id="{D75F6537-80CD-94F2-09A8-71D9482AA6DC}"/>
              </a:ext>
            </a:extLst>
          </p:cNvPr>
          <p:cNvCxnSpPr>
            <a:cxnSpLocks/>
          </p:cNvCxnSpPr>
          <p:nvPr/>
        </p:nvCxnSpPr>
        <p:spPr>
          <a:xfrm flipV="1">
            <a:off x="9389372" y="3067978"/>
            <a:ext cx="181577" cy="284855"/>
          </a:xfrm>
          <a:prstGeom prst="line">
            <a:avLst/>
          </a:prstGeom>
          <a:ln w="190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A6F82E50-78AC-D54A-BB8F-A1752E76F36A}"/>
              </a:ext>
            </a:extLst>
          </p:cNvPr>
          <p:cNvSpPr txBox="1"/>
          <p:nvPr/>
        </p:nvSpPr>
        <p:spPr>
          <a:xfrm>
            <a:off x="9446032" y="2397364"/>
            <a:ext cx="2019832" cy="276999"/>
          </a:xfrm>
          <a:prstGeom prst="rect">
            <a:avLst/>
          </a:prstGeom>
          <a:noFill/>
        </p:spPr>
        <p:txBody>
          <a:bodyPr wrap="square" rtlCol="0">
            <a:spAutoFit/>
          </a:bodyPr>
          <a:lstStyle/>
          <a:p>
            <a:pPr marL="0" marR="0" lvl="0" indent="0" algn="l" defTabSz="53629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47FF6"/>
                </a:solidFill>
                <a:effectLst/>
                <a:uLnTx/>
                <a:uFillTx/>
                <a:latin typeface="AA Smart Sans SemiBold" panose="00000700000000000000" pitchFamily="2" charset="0"/>
                <a:ea typeface="+mn-ea"/>
                <a:cs typeface="+mn-cs"/>
              </a:rPr>
              <a:t>Bran Sands expansion</a:t>
            </a:r>
          </a:p>
        </p:txBody>
      </p:sp>
      <p:sp>
        <p:nvSpPr>
          <p:cNvPr id="3" name="TextBox 2">
            <a:extLst>
              <a:ext uri="{FF2B5EF4-FFF2-40B4-BE49-F238E27FC236}">
                <a16:creationId xmlns:a16="http://schemas.microsoft.com/office/drawing/2014/main" id="{A95C4631-DAD0-8629-F4B2-9F1A3D482752}"/>
              </a:ext>
            </a:extLst>
          </p:cNvPr>
          <p:cNvSpPr txBox="1"/>
          <p:nvPr/>
        </p:nvSpPr>
        <p:spPr>
          <a:xfrm>
            <a:off x="7111005" y="6695867"/>
            <a:ext cx="5871424" cy="215444"/>
          </a:xfrm>
          <a:prstGeom prst="rect">
            <a:avLst/>
          </a:prstGeom>
          <a:noFill/>
        </p:spPr>
        <p:txBody>
          <a:bodyPr wrap="square" rtlCol="0">
            <a:spAutoFit/>
          </a:bodyPr>
          <a:lstStyle/>
          <a:p>
            <a:pPr marL="0" marR="0" lvl="0" indent="0" algn="l" defTabSz="53629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A Smart Sans" panose="00000500000000000000" pitchFamily="2" charset="0"/>
                <a:ea typeface="+mn-ea"/>
                <a:cs typeface="72 Monospace" panose="020B0509030603020204" pitchFamily="49" charset="0"/>
              </a:rPr>
              <a:t>Not to scale. Graphic and information is illustrative only as studies are ongoing &amp; subject to Board approval </a:t>
            </a:r>
          </a:p>
        </p:txBody>
      </p:sp>
      <p:pic>
        <p:nvPicPr>
          <p:cNvPr id="4" name="Picture 3">
            <a:extLst>
              <a:ext uri="{FF2B5EF4-FFF2-40B4-BE49-F238E27FC236}">
                <a16:creationId xmlns:a16="http://schemas.microsoft.com/office/drawing/2014/main" id="{6B80FB55-876D-DD1F-ABFE-279F3C9BE7AC}"/>
              </a:ext>
            </a:extLst>
          </p:cNvPr>
          <p:cNvPicPr>
            <a:picLocks noChangeAspect="1"/>
          </p:cNvPicPr>
          <p:nvPr/>
        </p:nvPicPr>
        <p:blipFill>
          <a:blip r:embed="rId7"/>
          <a:stretch>
            <a:fillRect/>
          </a:stretch>
        </p:blipFill>
        <p:spPr>
          <a:xfrm>
            <a:off x="8174540" y="2961673"/>
            <a:ext cx="661417" cy="113609"/>
          </a:xfrm>
          <a:prstGeom prst="rect">
            <a:avLst/>
          </a:prstGeom>
        </p:spPr>
      </p:pic>
      <p:sp>
        <p:nvSpPr>
          <p:cNvPr id="6" name="Rounded Rectangle 9">
            <a:extLst>
              <a:ext uri="{FF2B5EF4-FFF2-40B4-BE49-F238E27FC236}">
                <a16:creationId xmlns:a16="http://schemas.microsoft.com/office/drawing/2014/main" id="{7FD5219E-7E3F-B658-6423-A511981CABBD}"/>
              </a:ext>
            </a:extLst>
          </p:cNvPr>
          <p:cNvSpPr/>
          <p:nvPr/>
        </p:nvSpPr>
        <p:spPr>
          <a:xfrm>
            <a:off x="8206493" y="3346617"/>
            <a:ext cx="2129807" cy="673099"/>
          </a:xfrm>
          <a:prstGeom prst="roundRect">
            <a:avLst/>
          </a:prstGeom>
          <a:blipFill dpi="0" rotWithShape="1">
            <a:blip r:embed="rId8" cstate="screen">
              <a:extLst>
                <a:ext uri="{28A0092B-C50C-407E-A947-70E740481C1C}">
                  <a14:useLocalDpi xmlns:a14="http://schemas.microsoft.com/office/drawing/2010/main"/>
                </a:ext>
              </a:extLst>
            </a:blip>
            <a:srcRect/>
            <a:stretch>
              <a:fillRect/>
            </a:stretch>
          </a:blipFill>
          <a:ln w="2222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36297" rtl="0" eaLnBrk="1" fontAlgn="auto" latinLnBrk="0" hangingPunct="1">
              <a:lnSpc>
                <a:spcPct val="100000"/>
              </a:lnSpc>
              <a:spcBef>
                <a:spcPts val="0"/>
              </a:spcBef>
              <a:spcAft>
                <a:spcPts val="0"/>
              </a:spcAft>
              <a:buClrTx/>
              <a:buSzTx/>
              <a:buFontTx/>
              <a:buNone/>
              <a:tabLst/>
              <a:defRPr/>
            </a:pPr>
            <a:endParaRPr kumimoji="0" lang="en-GB" sz="2112"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E173EA67-946F-94C1-3CCD-5717B8894528}"/>
              </a:ext>
            </a:extLst>
          </p:cNvPr>
          <p:cNvCxnSpPr>
            <a:cxnSpLocks/>
          </p:cNvCxnSpPr>
          <p:nvPr/>
        </p:nvCxnSpPr>
        <p:spPr>
          <a:xfrm flipH="1" flipV="1">
            <a:off x="8660075" y="3067824"/>
            <a:ext cx="176431" cy="275611"/>
          </a:xfrm>
          <a:prstGeom prst="line">
            <a:avLst/>
          </a:prstGeom>
          <a:ln w="19050">
            <a:solidFill>
              <a:schemeClr val="tx2"/>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A06EFA3-1F7A-8D87-C312-398C7238CEC5}"/>
              </a:ext>
            </a:extLst>
          </p:cNvPr>
          <p:cNvPicPr>
            <a:picLocks noChangeAspect="1"/>
          </p:cNvPicPr>
          <p:nvPr/>
        </p:nvPicPr>
        <p:blipFill>
          <a:blip r:embed="rId9"/>
          <a:stretch>
            <a:fillRect/>
          </a:stretch>
        </p:blipFill>
        <p:spPr>
          <a:xfrm>
            <a:off x="9375065" y="2645595"/>
            <a:ext cx="671652" cy="429687"/>
          </a:xfrm>
          <a:prstGeom prst="rect">
            <a:avLst/>
          </a:prstGeom>
        </p:spPr>
      </p:pic>
      <p:cxnSp>
        <p:nvCxnSpPr>
          <p:cNvPr id="14" name="Straight Connector 13">
            <a:extLst>
              <a:ext uri="{FF2B5EF4-FFF2-40B4-BE49-F238E27FC236}">
                <a16:creationId xmlns:a16="http://schemas.microsoft.com/office/drawing/2014/main" id="{ACF47480-4452-DB94-1AA0-5D4414ED4B0F}"/>
              </a:ext>
            </a:extLst>
          </p:cNvPr>
          <p:cNvCxnSpPr>
            <a:cxnSpLocks/>
          </p:cNvCxnSpPr>
          <p:nvPr/>
        </p:nvCxnSpPr>
        <p:spPr>
          <a:xfrm>
            <a:off x="9164248" y="3346617"/>
            <a:ext cx="0" cy="673099"/>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C920273-A309-52FA-841E-1F6814F0EF76}"/>
              </a:ext>
            </a:extLst>
          </p:cNvPr>
          <p:cNvSpPr txBox="1"/>
          <p:nvPr/>
        </p:nvSpPr>
        <p:spPr>
          <a:xfrm>
            <a:off x="7738375" y="2397364"/>
            <a:ext cx="2019832" cy="276999"/>
          </a:xfrm>
          <a:prstGeom prst="rect">
            <a:avLst/>
          </a:prstGeom>
          <a:noFill/>
        </p:spPr>
        <p:txBody>
          <a:bodyPr wrap="square" rtlCol="0">
            <a:spAutoFit/>
          </a:bodyPr>
          <a:lstStyle/>
          <a:p>
            <a:pPr marL="0" marR="0" lvl="0" indent="0" algn="l" defTabSz="53629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47FF6"/>
                </a:solidFill>
                <a:effectLst/>
                <a:uLnTx/>
                <a:uFillTx/>
                <a:latin typeface="AA Smart Sans SemiBold" panose="00000700000000000000" pitchFamily="2" charset="0"/>
                <a:ea typeface="+mn-ea"/>
                <a:cs typeface="+mn-cs"/>
              </a:rPr>
              <a:t>Granulation capacity</a:t>
            </a:r>
          </a:p>
        </p:txBody>
      </p:sp>
      <p:graphicFrame>
        <p:nvGraphicFramePr>
          <p:cNvPr id="13" name="Table 6">
            <a:extLst>
              <a:ext uri="{FF2B5EF4-FFF2-40B4-BE49-F238E27FC236}">
                <a16:creationId xmlns:a16="http://schemas.microsoft.com/office/drawing/2014/main" id="{A26E174B-8E41-A2F5-165C-A892ADC09F38}"/>
              </a:ext>
            </a:extLst>
          </p:cNvPr>
          <p:cNvGraphicFramePr>
            <a:graphicFrameLocks noGrp="1"/>
          </p:cNvGraphicFramePr>
          <p:nvPr/>
        </p:nvGraphicFramePr>
        <p:xfrm>
          <a:off x="7145041" y="4922498"/>
          <a:ext cx="4806163" cy="1763221"/>
        </p:xfrm>
        <a:graphic>
          <a:graphicData uri="http://schemas.openxmlformats.org/drawingml/2006/table">
            <a:tbl>
              <a:tblPr>
                <a:tableStyleId>{073A0DAA-6AF3-43AB-8588-CEC1D06C72B9}</a:tableStyleId>
              </a:tblPr>
              <a:tblGrid>
                <a:gridCol w="2014347">
                  <a:extLst>
                    <a:ext uri="{9D8B030D-6E8A-4147-A177-3AD203B41FA5}">
                      <a16:colId xmlns:a16="http://schemas.microsoft.com/office/drawing/2014/main" val="1926119296"/>
                    </a:ext>
                  </a:extLst>
                </a:gridCol>
                <a:gridCol w="2791816">
                  <a:extLst>
                    <a:ext uri="{9D8B030D-6E8A-4147-A177-3AD203B41FA5}">
                      <a16:colId xmlns:a16="http://schemas.microsoft.com/office/drawing/2014/main" val="3204146965"/>
                    </a:ext>
                  </a:extLst>
                </a:gridCol>
              </a:tblGrid>
              <a:tr h="705195">
                <a:tc>
                  <a:txBody>
                    <a:bodyPr/>
                    <a:lstStyle/>
                    <a:p>
                      <a:pPr rtl="0"/>
                      <a:r>
                        <a:rPr lang="en-GB" sz="1200" b="0" i="0">
                          <a:solidFill>
                            <a:schemeClr val="tx1"/>
                          </a:solidFill>
                          <a:latin typeface="AA Smart Sans SemiBold" panose="00000700000000000000" pitchFamily="2" charset="0"/>
                        </a:rPr>
                        <a:t>Shafts</a:t>
                      </a:r>
                    </a:p>
                    <a:p>
                      <a:pPr rtl="0"/>
                      <a:endParaRPr lang="en-GB" sz="1200" b="0" i="0">
                        <a:solidFill>
                          <a:schemeClr val="tx1"/>
                        </a:solidFill>
                        <a:latin typeface="AA Smart Sans SemiBold" panose="00000700000000000000" pitchFamily="2" charset="0"/>
                      </a:endParaRPr>
                    </a:p>
                    <a:p>
                      <a:pPr rtl="0"/>
                      <a:r>
                        <a:rPr lang="en-GB" sz="1200" b="0" i="0">
                          <a:solidFill>
                            <a:schemeClr val="tx1"/>
                          </a:solidFill>
                          <a:latin typeface="AA Smart Sans SemiBold" panose="00000700000000000000" pitchFamily="2" charset="0"/>
                        </a:rPr>
                        <a:t>Mine</a:t>
                      </a:r>
                    </a:p>
                    <a:p>
                      <a:pPr rtl="0"/>
                      <a:endParaRPr lang="en-GB" sz="1200" b="0" i="0">
                        <a:solidFill>
                          <a:schemeClr val="tx1"/>
                        </a:solidFill>
                        <a:latin typeface="AA Smart Sans SemiBold" panose="00000700000000000000" pitchFamily="2"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50196"/>
                      </a:srgbClr>
                    </a:solidFill>
                  </a:tcPr>
                </a:tc>
                <a:tc>
                  <a:txBody>
                    <a:bodyPr/>
                    <a:lstStyle/>
                    <a:p>
                      <a:pPr rtl="0"/>
                      <a:r>
                        <a:rPr lang="en-GB" sz="1200" b="0">
                          <a:solidFill>
                            <a:schemeClr val="tx1"/>
                          </a:solidFill>
                          <a:latin typeface="AA Smart Sans" panose="00000500000000000000" pitchFamily="2" charset="0"/>
                        </a:rPr>
                        <a:t>1,600m access &amp; hoisting shafts</a:t>
                      </a:r>
                    </a:p>
                    <a:p>
                      <a:pPr rtl="0"/>
                      <a:endParaRPr lang="en-GB" sz="1200" b="0">
                        <a:solidFill>
                          <a:schemeClr val="tx1"/>
                        </a:solidFill>
                        <a:latin typeface="AA Smart Sans" panose="00000500000000000000" pitchFamily="2" charset="0"/>
                      </a:endParaRPr>
                    </a:p>
                    <a:p>
                      <a:pPr rtl="0"/>
                      <a:r>
                        <a:rPr lang="en-GB" sz="1200" b="0">
                          <a:solidFill>
                            <a:schemeClr val="tx1"/>
                          </a:solidFill>
                          <a:latin typeface="AA Smart Sans" panose="00000500000000000000" pitchFamily="2" charset="0"/>
                        </a:rPr>
                        <a:t>Mechanised underground operation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545981478"/>
                  </a:ext>
                </a:extLst>
              </a:tr>
              <a:tr h="391775">
                <a:tc>
                  <a:txBody>
                    <a:bodyPr/>
                    <a:lstStyle/>
                    <a:p>
                      <a:pPr rtl="0"/>
                      <a:r>
                        <a:rPr lang="en-GB" sz="1200" i="0">
                          <a:solidFill>
                            <a:schemeClr val="tx1"/>
                          </a:solidFill>
                          <a:latin typeface="AA Smart Sans SemiBold" panose="00000700000000000000" pitchFamily="2" charset="0"/>
                        </a:rPr>
                        <a:t>Underground conveyor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50196"/>
                      </a:srgbClr>
                    </a:solidFill>
                  </a:tcPr>
                </a:tc>
                <a:tc>
                  <a:txBody>
                    <a:bodyPr/>
                    <a:lstStyle/>
                    <a:p>
                      <a:pPr rtl="0"/>
                      <a:r>
                        <a:rPr lang="en-GB" sz="1200" dirty="0">
                          <a:solidFill>
                            <a:schemeClr val="tx1"/>
                          </a:solidFill>
                          <a:latin typeface="AA Smart Sans" panose="00000500000000000000" pitchFamily="2" charset="0"/>
                        </a:rPr>
                        <a:t>37km underground tunnel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3145083453"/>
                  </a:ext>
                </a:extLst>
              </a:tr>
              <a:tr h="548486">
                <a:tc>
                  <a:txBody>
                    <a:bodyPr/>
                    <a:lstStyle/>
                    <a:p>
                      <a:pPr rtl="0"/>
                      <a:r>
                        <a:rPr lang="en-GB" sz="1200" i="0">
                          <a:solidFill>
                            <a:schemeClr val="tx1"/>
                          </a:solidFill>
                          <a:latin typeface="AA Smart Sans SemiBold" panose="00000700000000000000" pitchFamily="2" charset="0"/>
                        </a:rPr>
                        <a:t>Processing &amp; port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50196"/>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A Smart Sans" panose="00000500000000000000" pitchFamily="2" charset="0"/>
                        </a:rPr>
                        <a:t>Materials Handling Facility</a:t>
                      </a:r>
                    </a:p>
                    <a:p>
                      <a:pPr rtl="0"/>
                      <a:r>
                        <a:rPr lang="en-GB" sz="1200" dirty="0">
                          <a:solidFill>
                            <a:schemeClr val="tx1"/>
                          </a:solidFill>
                          <a:latin typeface="AA Smart Sans" panose="00000500000000000000" pitchFamily="2" charset="0"/>
                        </a:rPr>
                        <a:t>Priority access export facilities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alpha val="50196"/>
                      </a:srgbClr>
                    </a:solidFill>
                  </a:tcPr>
                </a:tc>
                <a:extLst>
                  <a:ext uri="{0D108BD9-81ED-4DB2-BD59-A6C34878D82A}">
                    <a16:rowId xmlns:a16="http://schemas.microsoft.com/office/drawing/2014/main" val="2723768876"/>
                  </a:ext>
                </a:extLst>
              </a:tr>
            </a:tbl>
          </a:graphicData>
        </a:graphic>
      </p:graphicFrame>
      <p:sp>
        <p:nvSpPr>
          <p:cNvPr id="28" name="TextBox 27">
            <a:extLst>
              <a:ext uri="{FF2B5EF4-FFF2-40B4-BE49-F238E27FC236}">
                <a16:creationId xmlns:a16="http://schemas.microsoft.com/office/drawing/2014/main" id="{D4DA76B1-13D4-42D7-7FA0-C03F5975EB85}"/>
              </a:ext>
            </a:extLst>
          </p:cNvPr>
          <p:cNvSpPr txBox="1"/>
          <p:nvPr/>
        </p:nvSpPr>
        <p:spPr>
          <a:xfrm>
            <a:off x="531931" y="6513312"/>
            <a:ext cx="3518704" cy="143565"/>
          </a:xfrm>
          <a:prstGeom prst="rect">
            <a:avLst/>
          </a:prstGeom>
          <a:noFill/>
        </p:spPr>
        <p:txBody>
          <a:bodyPr wrap="square" lIns="0" tIns="0" rIns="0" bIns="0" rtlCol="0" anchor="ctr">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FFFFFF"/>
                </a:solidFill>
                <a:effectLst/>
                <a:uLnTx/>
                <a:uFillTx/>
                <a:latin typeface="AA Smart Sans" panose="00000500000000000000" pitchFamily="50" charset="0"/>
                <a:ea typeface="+mn-ea"/>
                <a:cs typeface="+mn-cs"/>
              </a:rPr>
              <a:t>Anglo American </a:t>
            </a:r>
          </a:p>
        </p:txBody>
      </p:sp>
      <p:sp>
        <p:nvSpPr>
          <p:cNvPr id="8" name="TextBox 7">
            <a:extLst>
              <a:ext uri="{FF2B5EF4-FFF2-40B4-BE49-F238E27FC236}">
                <a16:creationId xmlns:a16="http://schemas.microsoft.com/office/drawing/2014/main" id="{A3EB03CB-4137-B0A8-1F2B-44B170B6FCBF}"/>
              </a:ext>
            </a:extLst>
          </p:cNvPr>
          <p:cNvSpPr txBox="1"/>
          <p:nvPr/>
        </p:nvSpPr>
        <p:spPr>
          <a:xfrm>
            <a:off x="3442434" y="3236505"/>
            <a:ext cx="806549" cy="253916"/>
          </a:xfrm>
          <a:prstGeom prst="rect">
            <a:avLst/>
          </a:prstGeom>
          <a:noFill/>
        </p:spPr>
        <p:txBody>
          <a:bodyPr wrap="square" rtlCol="0">
            <a:spAutoFit/>
          </a:bodyPr>
          <a:lstStyle/>
          <a:p>
            <a:pPr marL="0" marR="0" lvl="0" indent="0" algn="l" defTabSz="536297" rtl="0" eaLnBrk="1" fontAlgn="auto" latinLnBrk="0" hangingPunct="1">
              <a:lnSpc>
                <a:spcPct val="100000"/>
              </a:lnSpc>
              <a:spcBef>
                <a:spcPts val="0"/>
              </a:spcBef>
              <a:spcAft>
                <a:spcPts val="0"/>
              </a:spcAft>
              <a:buClrTx/>
              <a:buSzTx/>
              <a:buFontTx/>
              <a:buNone/>
              <a:tabLst/>
              <a:defRPr/>
            </a:pPr>
            <a:r>
              <a:rPr lang="en-US" sz="1050" b="1" dirty="0">
                <a:solidFill>
                  <a:schemeClr val="accent1"/>
                </a:solidFill>
                <a:latin typeface="AA Smart Sans Bold" pitchFamily="2" charset="77"/>
              </a:rPr>
              <a:t>29.4 </a:t>
            </a:r>
            <a:r>
              <a:rPr kumimoji="0" lang="en-US" sz="1050" b="1" i="0" u="none" strike="noStrike" kern="1200" cap="none" spc="0" normalizeH="0" baseline="0" noProof="0" dirty="0">
                <a:ln>
                  <a:noFill/>
                </a:ln>
                <a:solidFill>
                  <a:schemeClr val="accent1"/>
                </a:solidFill>
                <a:effectLst/>
                <a:uLnTx/>
                <a:uFillTx/>
                <a:latin typeface="AA Smart Sans Bold" pitchFamily="2" charset="77"/>
                <a:ea typeface="+mn-ea"/>
                <a:cs typeface="+mn-cs"/>
              </a:rPr>
              <a:t>km</a:t>
            </a:r>
          </a:p>
        </p:txBody>
      </p:sp>
      <p:sp>
        <p:nvSpPr>
          <p:cNvPr id="15" name="TextBox 14">
            <a:extLst>
              <a:ext uri="{FF2B5EF4-FFF2-40B4-BE49-F238E27FC236}">
                <a16:creationId xmlns:a16="http://schemas.microsoft.com/office/drawing/2014/main" id="{ADE8F54D-1211-0562-3AD3-0523305F6982}"/>
              </a:ext>
            </a:extLst>
          </p:cNvPr>
          <p:cNvSpPr txBox="1"/>
          <p:nvPr/>
        </p:nvSpPr>
        <p:spPr>
          <a:xfrm>
            <a:off x="1796273" y="4444179"/>
            <a:ext cx="695712" cy="253916"/>
          </a:xfrm>
          <a:prstGeom prst="rect">
            <a:avLst/>
          </a:prstGeom>
          <a:noFill/>
        </p:spPr>
        <p:txBody>
          <a:bodyPr wrap="square" rtlCol="0">
            <a:spAutoFit/>
          </a:bodyPr>
          <a:lstStyle/>
          <a:p>
            <a:pPr marL="0" marR="0" lvl="0" indent="0" algn="l" defTabSz="5362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1"/>
                </a:solidFill>
                <a:effectLst/>
                <a:uLnTx/>
                <a:uFillTx/>
                <a:latin typeface="AA Smart Sans Bold" pitchFamily="2" charset="77"/>
                <a:ea typeface="+mn-ea"/>
                <a:cs typeface="+mn-cs"/>
              </a:rPr>
              <a:t>-</a:t>
            </a:r>
            <a:r>
              <a:rPr lang="en-US" sz="1050" b="1" dirty="0">
                <a:solidFill>
                  <a:schemeClr val="accent1"/>
                </a:solidFill>
                <a:latin typeface="AA Smart Sans Bold" pitchFamily="2" charset="77"/>
              </a:rPr>
              <a:t>811</a:t>
            </a:r>
            <a:r>
              <a:rPr kumimoji="0" lang="en-US" sz="1050" b="1" i="0" u="none" strike="noStrike" kern="1200" cap="none" spc="0" normalizeH="0" baseline="0" noProof="0" dirty="0">
                <a:ln>
                  <a:noFill/>
                </a:ln>
                <a:solidFill>
                  <a:schemeClr val="accent1"/>
                </a:solidFill>
                <a:effectLst/>
                <a:uLnTx/>
                <a:uFillTx/>
                <a:latin typeface="AA Smart Sans Bold" pitchFamily="2" charset="77"/>
                <a:ea typeface="+mn-ea"/>
                <a:cs typeface="+mn-cs"/>
              </a:rPr>
              <a:t>m</a:t>
            </a:r>
          </a:p>
        </p:txBody>
      </p:sp>
      <p:cxnSp>
        <p:nvCxnSpPr>
          <p:cNvPr id="16" name="Straight Arrow Connector 15">
            <a:extLst>
              <a:ext uri="{FF2B5EF4-FFF2-40B4-BE49-F238E27FC236}">
                <a16:creationId xmlns:a16="http://schemas.microsoft.com/office/drawing/2014/main" id="{1DD489C1-B6DF-B7AE-D675-0AACB0EF191E}"/>
              </a:ext>
            </a:extLst>
          </p:cNvPr>
          <p:cNvCxnSpPr/>
          <p:nvPr/>
        </p:nvCxnSpPr>
        <p:spPr>
          <a:xfrm>
            <a:off x="6186227" y="2858687"/>
            <a:ext cx="0" cy="363071"/>
          </a:xfrm>
          <a:prstGeom prst="straightConnector1">
            <a:avLst/>
          </a:prstGeom>
          <a:ln w="25400">
            <a:solidFill>
              <a:srgbClr val="00B050"/>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EAF98EF5-A511-C431-DE77-5B23041CFCB8}"/>
              </a:ext>
            </a:extLst>
          </p:cNvPr>
          <p:cNvCxnSpPr>
            <a:cxnSpLocks/>
          </p:cNvCxnSpPr>
          <p:nvPr/>
        </p:nvCxnSpPr>
        <p:spPr>
          <a:xfrm>
            <a:off x="2851313" y="2626278"/>
            <a:ext cx="0" cy="1702441"/>
          </a:xfrm>
          <a:prstGeom prst="straightConnector1">
            <a:avLst/>
          </a:prstGeom>
          <a:ln w="254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7022658-AFEF-8452-898D-159B75D6F0FC}"/>
              </a:ext>
            </a:extLst>
          </p:cNvPr>
          <p:cNvCxnSpPr>
            <a:cxnSpLocks/>
          </p:cNvCxnSpPr>
          <p:nvPr/>
        </p:nvCxnSpPr>
        <p:spPr>
          <a:xfrm>
            <a:off x="2377108" y="2626277"/>
            <a:ext cx="0" cy="2030783"/>
          </a:xfrm>
          <a:prstGeom prst="straightConnector1">
            <a:avLst/>
          </a:prstGeom>
          <a:ln w="254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3" name="Freeform 21">
            <a:extLst>
              <a:ext uri="{FF2B5EF4-FFF2-40B4-BE49-F238E27FC236}">
                <a16:creationId xmlns:a16="http://schemas.microsoft.com/office/drawing/2014/main" id="{CDECDCE1-18F2-43C2-008B-CDF4EAE7D9EA}"/>
              </a:ext>
            </a:extLst>
          </p:cNvPr>
          <p:cNvSpPr/>
          <p:nvPr/>
        </p:nvSpPr>
        <p:spPr>
          <a:xfrm>
            <a:off x="3811080" y="3092671"/>
            <a:ext cx="4257556" cy="161524"/>
          </a:xfrm>
          <a:custGeom>
            <a:avLst/>
            <a:gdLst>
              <a:gd name="connsiteX0" fmla="*/ 2770789 w 2772328"/>
              <a:gd name="connsiteY0" fmla="*/ 0 h 177870"/>
              <a:gd name="connsiteX1" fmla="*/ 2439713 w 2772328"/>
              <a:gd name="connsiteY1" fmla="*/ 74886 h 177870"/>
              <a:gd name="connsiteX2" fmla="*/ 713389 w 2772328"/>
              <a:gd name="connsiteY2" fmla="*/ 161597 h 177870"/>
              <a:gd name="connsiteX3" fmla="*/ 0 w 2772328"/>
              <a:gd name="connsiteY3" fmla="*/ 177362 h 177870"/>
            </a:gdLst>
            <a:ahLst/>
            <a:cxnLst>
              <a:cxn ang="0">
                <a:pos x="connsiteX0" y="connsiteY0"/>
              </a:cxn>
              <a:cxn ang="0">
                <a:pos x="connsiteX1" y="connsiteY1"/>
              </a:cxn>
              <a:cxn ang="0">
                <a:pos x="connsiteX2" y="connsiteY2"/>
              </a:cxn>
              <a:cxn ang="0">
                <a:pos x="connsiteX3" y="connsiteY3"/>
              </a:cxn>
            </a:cxnLst>
            <a:rect l="l" t="t" r="r" b="b"/>
            <a:pathLst>
              <a:path w="2772328" h="177870">
                <a:moveTo>
                  <a:pt x="2770789" y="0"/>
                </a:moveTo>
                <a:cubicBezTo>
                  <a:pt x="2776701" y="23976"/>
                  <a:pt x="2782613" y="47953"/>
                  <a:pt x="2439713" y="74886"/>
                </a:cubicBezTo>
                <a:cubicBezTo>
                  <a:pt x="2096813" y="101819"/>
                  <a:pt x="1120008" y="144518"/>
                  <a:pt x="713389" y="161597"/>
                </a:cubicBezTo>
                <a:cubicBezTo>
                  <a:pt x="306770" y="178676"/>
                  <a:pt x="167509" y="178676"/>
                  <a:pt x="0" y="177362"/>
                </a:cubicBezTo>
              </a:path>
            </a:pathLst>
          </a:custGeom>
          <a:ln w="25400">
            <a:solidFill>
              <a:srgbClr val="00B050"/>
            </a:solidFill>
            <a:headEnd type="none" w="sm" len="sm"/>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31795"/>
              </a:solidFill>
              <a:effectLst/>
              <a:uLnTx/>
              <a:uFillTx/>
              <a:latin typeface="Arial"/>
              <a:ea typeface="+mn-ea"/>
              <a:cs typeface="+mn-cs"/>
            </a:endParaRPr>
          </a:p>
        </p:txBody>
      </p:sp>
      <p:sp>
        <p:nvSpPr>
          <p:cNvPr id="27" name="TextBox 26">
            <a:extLst>
              <a:ext uri="{FF2B5EF4-FFF2-40B4-BE49-F238E27FC236}">
                <a16:creationId xmlns:a16="http://schemas.microsoft.com/office/drawing/2014/main" id="{9558A1FD-B81B-89DA-F86B-82C487B87EA7}"/>
              </a:ext>
            </a:extLst>
          </p:cNvPr>
          <p:cNvSpPr txBox="1"/>
          <p:nvPr/>
        </p:nvSpPr>
        <p:spPr>
          <a:xfrm>
            <a:off x="2845464" y="4149450"/>
            <a:ext cx="695712" cy="253916"/>
          </a:xfrm>
          <a:prstGeom prst="rect">
            <a:avLst/>
          </a:prstGeom>
          <a:noFill/>
        </p:spPr>
        <p:txBody>
          <a:bodyPr wrap="square" lIns="91440" tIns="45720" rIns="91440" bIns="45720" rtlCol="0" anchor="t">
            <a:spAutoFit/>
          </a:bodyPr>
          <a:lstStyle/>
          <a:p>
            <a:pPr marL="0" marR="0" lvl="0" indent="0" algn="l" defTabSz="53629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accent1"/>
                </a:solidFill>
                <a:effectLst/>
                <a:uLnTx/>
                <a:uFillTx/>
                <a:latin typeface="AA Smart Sans Bold"/>
              </a:rPr>
              <a:t>-712</a:t>
            </a:r>
            <a:r>
              <a:rPr lang="en-US" sz="1050" b="1" dirty="0">
                <a:solidFill>
                  <a:schemeClr val="accent1"/>
                </a:solidFill>
                <a:latin typeface="AA Smart Sans Bold"/>
              </a:rPr>
              <a:t>m</a:t>
            </a:r>
            <a:endParaRPr kumimoji="0" lang="en-US" sz="1050" b="1" i="0" u="none" strike="noStrike" kern="1200" cap="none" spc="0" normalizeH="0" baseline="0" noProof="0" dirty="0">
              <a:ln>
                <a:noFill/>
              </a:ln>
              <a:solidFill>
                <a:schemeClr val="accent1"/>
              </a:solidFill>
              <a:effectLst/>
              <a:uLnTx/>
              <a:uFillTx/>
              <a:latin typeface="AA Smart Sans Bold" pitchFamily="2" charset="77"/>
              <a:ea typeface="+mn-ea"/>
              <a:cs typeface="+mn-cs"/>
            </a:endParaRPr>
          </a:p>
        </p:txBody>
      </p:sp>
      <p:cxnSp>
        <p:nvCxnSpPr>
          <p:cNvPr id="29" name="Straight Arrow Connector 28">
            <a:extLst>
              <a:ext uri="{FF2B5EF4-FFF2-40B4-BE49-F238E27FC236}">
                <a16:creationId xmlns:a16="http://schemas.microsoft.com/office/drawing/2014/main" id="{64F71A75-5203-D1E2-AA00-13E080F446FE}"/>
              </a:ext>
            </a:extLst>
          </p:cNvPr>
          <p:cNvCxnSpPr>
            <a:cxnSpLocks/>
          </p:cNvCxnSpPr>
          <p:nvPr/>
        </p:nvCxnSpPr>
        <p:spPr>
          <a:xfrm>
            <a:off x="3077706" y="2629201"/>
            <a:ext cx="5597" cy="661299"/>
          </a:xfrm>
          <a:prstGeom prst="straightConnector1">
            <a:avLst/>
          </a:prstGeom>
          <a:ln w="254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D93755C-C26E-1F28-EBEF-4A92F9B1FB57}"/>
              </a:ext>
            </a:extLst>
          </p:cNvPr>
          <p:cNvCxnSpPr>
            <a:cxnSpLocks/>
          </p:cNvCxnSpPr>
          <p:nvPr/>
        </p:nvCxnSpPr>
        <p:spPr>
          <a:xfrm>
            <a:off x="3966306" y="2629153"/>
            <a:ext cx="5597" cy="661299"/>
          </a:xfrm>
          <a:prstGeom prst="straightConnector1">
            <a:avLst/>
          </a:prstGeom>
          <a:ln w="2540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 descr="A picture containing text, aircraft&#10;&#10;Description automatically generated">
            <a:extLst>
              <a:ext uri="{FF2B5EF4-FFF2-40B4-BE49-F238E27FC236}">
                <a16:creationId xmlns:a16="http://schemas.microsoft.com/office/drawing/2014/main" id="{D77BEB7C-A941-1853-1C75-C9940705B0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05597" y="6069420"/>
            <a:ext cx="241364" cy="90000"/>
          </a:xfrm>
          <a:prstGeom prst="rect">
            <a:avLst/>
          </a:prstGeom>
        </p:spPr>
      </p:pic>
      <p:cxnSp>
        <p:nvCxnSpPr>
          <p:cNvPr id="22" name="Straight Connector 21">
            <a:extLst>
              <a:ext uri="{FF2B5EF4-FFF2-40B4-BE49-F238E27FC236}">
                <a16:creationId xmlns:a16="http://schemas.microsoft.com/office/drawing/2014/main" id="{7B2BE31F-423F-97E7-04D2-51C24D5846E3}"/>
              </a:ext>
            </a:extLst>
          </p:cNvPr>
          <p:cNvCxnSpPr>
            <a:cxnSpLocks/>
          </p:cNvCxnSpPr>
          <p:nvPr/>
        </p:nvCxnSpPr>
        <p:spPr>
          <a:xfrm>
            <a:off x="3099682" y="3149479"/>
            <a:ext cx="188031"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9736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n aerial view of a factory&#10;&#10;AI-generated content may be incorrect.">
            <a:extLst>
              <a:ext uri="{FF2B5EF4-FFF2-40B4-BE49-F238E27FC236}">
                <a16:creationId xmlns:a16="http://schemas.microsoft.com/office/drawing/2014/main" id="{B434BCD8-83D3-EBA1-7ED2-D5BB00A71B5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462" b="12462"/>
          <a:stretch>
            <a:fillRect/>
          </a:stretch>
        </p:blipFill>
        <p:spPr/>
      </p:pic>
      <p:sp>
        <p:nvSpPr>
          <p:cNvPr id="3" name="Content Placeholder 2">
            <a:extLst>
              <a:ext uri="{FF2B5EF4-FFF2-40B4-BE49-F238E27FC236}">
                <a16:creationId xmlns:a16="http://schemas.microsoft.com/office/drawing/2014/main" id="{E6066378-3E6B-EFB0-3B04-70C93FE3FC8D}"/>
              </a:ext>
            </a:extLst>
          </p:cNvPr>
          <p:cNvSpPr>
            <a:spLocks noGrp="1"/>
          </p:cNvSpPr>
          <p:nvPr>
            <p:ph sz="half" idx="1"/>
          </p:nvPr>
        </p:nvSpPr>
        <p:spPr/>
        <p:txBody>
          <a:bodyPr/>
          <a:lstStyle/>
          <a:p>
            <a:endParaRPr lang="en-US"/>
          </a:p>
        </p:txBody>
      </p:sp>
      <p:sp>
        <p:nvSpPr>
          <p:cNvPr id="4" name="Text Placeholder 3">
            <a:extLst>
              <a:ext uri="{FF2B5EF4-FFF2-40B4-BE49-F238E27FC236}">
                <a16:creationId xmlns:a16="http://schemas.microsoft.com/office/drawing/2014/main" id="{D0ABF971-2C47-B2AB-44AD-B2B3A49C1966}"/>
              </a:ext>
            </a:extLst>
          </p:cNvPr>
          <p:cNvSpPr>
            <a:spLocks noGrp="1"/>
          </p:cNvSpPr>
          <p:nvPr>
            <p:ph type="body" sz="quarter" idx="10"/>
          </p:nvPr>
        </p:nvSpPr>
        <p:spPr/>
        <p:txBody>
          <a:bodyPr/>
          <a:lstStyle/>
          <a:p>
            <a:endParaRPr lang="en-US"/>
          </a:p>
        </p:txBody>
      </p:sp>
      <p:sp>
        <p:nvSpPr>
          <p:cNvPr id="5" name="Slide Number Placeholder 4">
            <a:extLst>
              <a:ext uri="{FF2B5EF4-FFF2-40B4-BE49-F238E27FC236}">
                <a16:creationId xmlns:a16="http://schemas.microsoft.com/office/drawing/2014/main" id="{804A62F3-2835-272B-5B87-2287FB3BF5AA}"/>
              </a:ext>
            </a:extLst>
          </p:cNvPr>
          <p:cNvSpPr>
            <a:spLocks noGrp="1"/>
          </p:cNvSpPr>
          <p:nvPr>
            <p:ph type="sldNum" sz="quarter" idx="12"/>
          </p:nvPr>
        </p:nvSpPr>
        <p:spPr/>
        <p:txBody>
          <a:bodyPr/>
          <a:lstStyle/>
          <a:p>
            <a:fld id="{AC586D5E-2722-0D44-AA02-B15E62DD2934}" type="slidenum">
              <a:rPr lang="en-US" smtClean="0"/>
              <a:pPr/>
              <a:t>3</a:t>
            </a:fld>
            <a:endParaRPr lang="en-US"/>
          </a:p>
        </p:txBody>
      </p:sp>
      <p:sp>
        <p:nvSpPr>
          <p:cNvPr id="6" name="Footer Placeholder 5">
            <a:extLst>
              <a:ext uri="{FF2B5EF4-FFF2-40B4-BE49-F238E27FC236}">
                <a16:creationId xmlns:a16="http://schemas.microsoft.com/office/drawing/2014/main" id="{6E828082-101F-0F10-20ED-EF994D3EC528}"/>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527623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196F0B-FF18-4FDE-A37F-3138CCCB7631}"/>
              </a:ext>
            </a:extLst>
          </p:cNvPr>
          <p:cNvSpPr>
            <a:spLocks noGrp="1"/>
          </p:cNvSpPr>
          <p:nvPr>
            <p:ph type="sldNum" sz="quarter" idx="13"/>
          </p:nvPr>
        </p:nvSpPr>
        <p:spPr/>
        <p:txBody>
          <a:bodyPr/>
          <a:lstStyle/>
          <a:p>
            <a:pPr defTabSz="609570"/>
            <a:fld id="{AC586D5E-2722-0D44-AA02-B15E62DD2934}" type="slidenum">
              <a:rPr lang="en-US">
                <a:solidFill>
                  <a:srgbClr val="031795"/>
                </a:solidFill>
                <a:latin typeface="Arial"/>
              </a:rPr>
              <a:pPr defTabSz="609570"/>
              <a:t>4</a:t>
            </a:fld>
            <a:endParaRPr lang="en-US" dirty="0">
              <a:solidFill>
                <a:srgbClr val="031795"/>
              </a:solidFill>
              <a:latin typeface="Arial"/>
            </a:endParaRPr>
          </a:p>
        </p:txBody>
      </p:sp>
      <p:pic>
        <p:nvPicPr>
          <p:cNvPr id="2" name="Picture 1">
            <a:extLst>
              <a:ext uri="{FF2B5EF4-FFF2-40B4-BE49-F238E27FC236}">
                <a16:creationId xmlns:a16="http://schemas.microsoft.com/office/drawing/2014/main" id="{1D6B566F-4A8F-DCEA-71E9-135A8598D1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3223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6D2B94-CB60-5636-49BE-03F1B54A62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 y="0"/>
            <a:ext cx="12191973" cy="6857987"/>
          </a:xfrm>
          <a:prstGeom prst="rect">
            <a:avLst/>
          </a:prstGeom>
          <a:noFill/>
        </p:spPr>
      </p:pic>
      <p:sp>
        <p:nvSpPr>
          <p:cNvPr id="4" name="Slide Number Placeholder 3">
            <a:extLst>
              <a:ext uri="{FF2B5EF4-FFF2-40B4-BE49-F238E27FC236}">
                <a16:creationId xmlns:a16="http://schemas.microsoft.com/office/drawing/2014/main" id="{A1196F0B-FF18-4FDE-A37F-3138CCCB7631}"/>
              </a:ext>
            </a:extLst>
          </p:cNvPr>
          <p:cNvSpPr>
            <a:spLocks noGrp="1"/>
          </p:cNvSpPr>
          <p:nvPr>
            <p:ph type="sldNum" sz="quarter" idx="12"/>
          </p:nvPr>
        </p:nvSpPr>
        <p:spPr>
          <a:xfrm>
            <a:off x="11484051" y="6510032"/>
            <a:ext cx="162437" cy="143629"/>
          </a:xfrm>
        </p:spPr>
        <p:txBody>
          <a:bodyPr wrap="none" anchor="ctr">
            <a:normAutofit/>
          </a:bodyPr>
          <a:lstStyle/>
          <a:p>
            <a:pPr defTabSz="609570">
              <a:spcAft>
                <a:spcPts val="800"/>
              </a:spcAft>
            </a:pPr>
            <a:fld id="{AC586D5E-2722-0D44-AA02-B15E62DD2934}" type="slidenum">
              <a:rPr lang="en-US">
                <a:solidFill>
                  <a:srgbClr val="031795"/>
                </a:solidFill>
                <a:latin typeface="AA Smart Sans Head Light"/>
              </a:rPr>
              <a:pPr defTabSz="609570">
                <a:spcAft>
                  <a:spcPts val="800"/>
                </a:spcAft>
              </a:pPr>
              <a:t>5</a:t>
            </a:fld>
            <a:endParaRPr lang="en-US">
              <a:solidFill>
                <a:srgbClr val="031795"/>
              </a:solidFill>
              <a:latin typeface="AA Smart Sans Head Light"/>
            </a:endParaRPr>
          </a:p>
        </p:txBody>
      </p:sp>
    </p:spTree>
    <p:extLst>
      <p:ext uri="{BB962C8B-B14F-4D97-AF65-F5344CB8AC3E}">
        <p14:creationId xmlns:p14="http://schemas.microsoft.com/office/powerpoint/2010/main" val="16777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5DA3E-3BB6-134C-970E-D1E32D5AB718}"/>
              </a:ext>
            </a:extLst>
          </p:cNvPr>
          <p:cNvSpPr>
            <a:spLocks noGrp="1"/>
          </p:cNvSpPr>
          <p:nvPr>
            <p:ph type="title"/>
          </p:nvPr>
        </p:nvSpPr>
        <p:spPr>
          <a:xfrm>
            <a:off x="376303" y="520509"/>
            <a:ext cx="8958197" cy="575057"/>
          </a:xfrm>
        </p:spPr>
        <p:txBody>
          <a:bodyPr/>
          <a:lstStyle/>
          <a:p>
            <a:r>
              <a:rPr lang="en-GB" sz="3730">
                <a:latin typeface="AA Smart Sans Head Light"/>
              </a:rPr>
              <a:t>Direct economic benefits: construction</a:t>
            </a:r>
            <a:endParaRPr lang="en-US" sz="3730">
              <a:latin typeface="AA Smart Sans Head Light"/>
            </a:endParaRPr>
          </a:p>
        </p:txBody>
      </p:sp>
      <p:sp>
        <p:nvSpPr>
          <p:cNvPr id="6" name="Slide Number Placeholder 5">
            <a:extLst>
              <a:ext uri="{FF2B5EF4-FFF2-40B4-BE49-F238E27FC236}">
                <a16:creationId xmlns:a16="http://schemas.microsoft.com/office/drawing/2014/main" id="{7D7D4423-E04D-494B-AEA4-04B1FF80F7CB}"/>
              </a:ext>
            </a:extLst>
          </p:cNvPr>
          <p:cNvSpPr>
            <a:spLocks noGrp="1"/>
          </p:cNvSpPr>
          <p:nvPr>
            <p:ph type="sldNum" sz="quarter" idx="16"/>
          </p:nvPr>
        </p:nvSpPr>
        <p:spPr>
          <a:xfrm>
            <a:off x="11659148" y="6510032"/>
            <a:ext cx="162437" cy="143629"/>
          </a:xfrm>
        </p:spPr>
        <p:txBody>
          <a:bodyPr/>
          <a:lstStyle/>
          <a:p>
            <a:pPr defTabSz="609570">
              <a:defRPr/>
            </a:pPr>
            <a:fld id="{AC586D5E-2722-0D44-AA02-B15E62DD2934}" type="slidenum">
              <a:rPr lang="en-US">
                <a:solidFill>
                  <a:srgbClr val="031795"/>
                </a:solidFill>
                <a:latin typeface="Arial"/>
              </a:rPr>
              <a:pPr defTabSz="609570">
                <a:defRPr/>
              </a:pPr>
              <a:t>6</a:t>
            </a:fld>
            <a:endParaRPr lang="en-US">
              <a:solidFill>
                <a:srgbClr val="031795"/>
              </a:solidFill>
              <a:latin typeface="Arial"/>
            </a:endParaRPr>
          </a:p>
        </p:txBody>
      </p:sp>
      <p:sp>
        <p:nvSpPr>
          <p:cNvPr id="10" name="TextBox 9">
            <a:extLst>
              <a:ext uri="{FF2B5EF4-FFF2-40B4-BE49-F238E27FC236}">
                <a16:creationId xmlns:a16="http://schemas.microsoft.com/office/drawing/2014/main" id="{675DEC91-D16F-4091-A470-E121277EAAEB}"/>
              </a:ext>
            </a:extLst>
          </p:cNvPr>
          <p:cNvSpPr txBox="1"/>
          <p:nvPr/>
        </p:nvSpPr>
        <p:spPr>
          <a:xfrm>
            <a:off x="431313" y="1327615"/>
            <a:ext cx="6617187" cy="5016758"/>
          </a:xfrm>
          <a:prstGeom prst="rect">
            <a:avLst/>
          </a:prstGeom>
          <a:ln w="6350"/>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defTabSz="609570">
              <a:lnSpc>
                <a:spcPts val="1600"/>
              </a:lnSpc>
              <a:defRPr/>
            </a:pPr>
            <a:r>
              <a:rPr lang="en-GB" sz="1600" b="1" dirty="0">
                <a:solidFill>
                  <a:srgbClr val="031795"/>
                </a:solidFill>
                <a:latin typeface="AA Smart Sans Bold" panose="00000800000000000000" pitchFamily="2" charset="0"/>
              </a:rPr>
              <a:t>Jobs</a:t>
            </a:r>
          </a:p>
          <a:p>
            <a:pPr defTabSz="609570">
              <a:lnSpc>
                <a:spcPts val="1600"/>
              </a:lnSpc>
              <a:defRPr/>
            </a:pPr>
            <a:endParaRPr lang="en-GB" sz="1600" b="1" dirty="0">
              <a:solidFill>
                <a:srgbClr val="031795"/>
              </a:solidFill>
              <a:latin typeface="AA Smart Sans Light" panose="00000400000000000000" pitchFamily="2" charset="0"/>
            </a:endParaRPr>
          </a:p>
          <a:p>
            <a:pPr marL="227965" indent="-227965" defTabSz="914377">
              <a:lnSpc>
                <a:spcPts val="1600"/>
              </a:lnSpc>
              <a:buFont typeface="Arial" panose="020B0604020202020204" pitchFamily="34" charset="0"/>
              <a:buChar char="•"/>
              <a:defRPr/>
            </a:pPr>
            <a:r>
              <a:rPr lang="en-GB" sz="1600" dirty="0">
                <a:solidFill>
                  <a:srgbClr val="031795"/>
                </a:solidFill>
                <a:latin typeface="AA Smart Sans Light"/>
                <a:cs typeface="Arial"/>
              </a:rPr>
              <a:t>1,100 people working on the Woodsmith Project</a:t>
            </a:r>
          </a:p>
          <a:p>
            <a:pPr defTabSz="914377">
              <a:lnSpc>
                <a:spcPts val="1600"/>
              </a:lnSpc>
              <a:defRPr/>
            </a:pPr>
            <a:endParaRPr lang="en-GB" sz="1600" dirty="0">
              <a:solidFill>
                <a:srgbClr val="031795"/>
              </a:solidFill>
              <a:latin typeface="AA Smart Sans Light" panose="00000400000000000000" pitchFamily="2" charset="0"/>
              <a:cs typeface="Arial" panose="020B0604020202020204" pitchFamily="34" charset="0"/>
            </a:endParaRPr>
          </a:p>
          <a:p>
            <a:pPr marL="227965" indent="-227965" defTabSz="914377">
              <a:lnSpc>
                <a:spcPts val="1600"/>
              </a:lnSpc>
              <a:buFont typeface="Arial" panose="020B0604020202020204" pitchFamily="34" charset="0"/>
              <a:buChar char="•"/>
              <a:defRPr/>
            </a:pPr>
            <a:r>
              <a:rPr lang="en-GB" sz="1600" dirty="0">
                <a:solidFill>
                  <a:srgbClr val="031795"/>
                </a:solidFill>
                <a:latin typeface="AA Smart Sans Light"/>
                <a:cs typeface="Arial"/>
              </a:rPr>
              <a:t>820 are local – 75% of the workforce</a:t>
            </a:r>
          </a:p>
          <a:p>
            <a:pPr marL="685165" lvl="1" indent="-227965" defTabSz="914377">
              <a:lnSpc>
                <a:spcPts val="1600"/>
              </a:lnSpc>
              <a:buFont typeface="Arial" panose="020B0604020202020204" pitchFamily="34" charset="0"/>
              <a:buChar char="•"/>
              <a:defRPr/>
            </a:pPr>
            <a:r>
              <a:rPr lang="en-GB" sz="1600" dirty="0">
                <a:solidFill>
                  <a:srgbClr val="031795"/>
                </a:solidFill>
                <a:latin typeface="AA Smart Sans Light"/>
                <a:cs typeface="Arial"/>
              </a:rPr>
              <a:t>480 Tees Valley</a:t>
            </a:r>
          </a:p>
          <a:p>
            <a:pPr marL="685165" lvl="1" indent="-227965" defTabSz="914377">
              <a:lnSpc>
                <a:spcPts val="1600"/>
              </a:lnSpc>
              <a:buFont typeface="Arial" panose="020B0604020202020204" pitchFamily="34" charset="0"/>
              <a:buChar char="•"/>
              <a:defRPr/>
            </a:pPr>
            <a:r>
              <a:rPr lang="en-GB" sz="1600" dirty="0">
                <a:solidFill>
                  <a:srgbClr val="031795"/>
                </a:solidFill>
                <a:latin typeface="AA Smart Sans Light"/>
                <a:cs typeface="Arial"/>
              </a:rPr>
              <a:t>340 North Yorkshire</a:t>
            </a:r>
          </a:p>
          <a:p>
            <a:pPr marL="685165" lvl="1" indent="-227965" defTabSz="914377">
              <a:lnSpc>
                <a:spcPts val="1600"/>
              </a:lnSpc>
              <a:buFont typeface="Arial" panose="020B0604020202020204" pitchFamily="34" charset="0"/>
              <a:buChar char="•"/>
              <a:defRPr/>
            </a:pPr>
            <a:endParaRPr lang="en-GB" sz="1600" dirty="0">
              <a:solidFill>
                <a:srgbClr val="031795"/>
              </a:solidFill>
              <a:latin typeface="AA Smart Sans Light"/>
              <a:cs typeface="Arial"/>
            </a:endParaRPr>
          </a:p>
          <a:p>
            <a:pPr marL="0" marR="0" lvl="0" indent="0" algn="l" defTabSz="609570" rtl="0" eaLnBrk="1" fontAlgn="auto" latinLnBrk="0" hangingPunct="1">
              <a:lnSpc>
                <a:spcPts val="1600"/>
              </a:lnSpc>
              <a:spcBef>
                <a:spcPts val="0"/>
              </a:spcBef>
              <a:spcAft>
                <a:spcPts val="0"/>
              </a:spcAft>
              <a:buClrTx/>
              <a:buSzTx/>
              <a:buFontTx/>
              <a:buNone/>
              <a:tabLst/>
              <a:defRPr/>
            </a:pPr>
            <a:r>
              <a:rPr lang="en-GB" sz="1600" b="1" dirty="0">
                <a:solidFill>
                  <a:srgbClr val="031795"/>
                </a:solidFill>
                <a:latin typeface="AA Smart Sans Bold" panose="00000800000000000000" pitchFamily="2" charset="0"/>
              </a:rPr>
              <a:t>Slowdown</a:t>
            </a:r>
            <a:endParaRPr kumimoji="0" lang="en-GB" sz="1600" b="1" i="0" u="none" strike="noStrike" kern="1200" cap="none" spc="0" normalizeH="0" baseline="0" noProof="0" dirty="0">
              <a:ln>
                <a:noFill/>
              </a:ln>
              <a:solidFill>
                <a:srgbClr val="031795"/>
              </a:solidFill>
              <a:effectLst/>
              <a:uLnTx/>
              <a:uFillTx/>
              <a:latin typeface="AA Smart Sans Bold" panose="00000800000000000000" pitchFamily="2" charset="0"/>
              <a:ea typeface="+mn-ea"/>
              <a:cs typeface="+mn-cs"/>
            </a:endParaRPr>
          </a:p>
          <a:p>
            <a:pPr defTabSz="914377">
              <a:lnSpc>
                <a:spcPts val="1600"/>
              </a:lnSpc>
              <a:defRPr/>
            </a:pPr>
            <a:endParaRPr lang="en-GB" sz="1600" dirty="0">
              <a:solidFill>
                <a:srgbClr val="031795"/>
              </a:solidFill>
              <a:latin typeface="AA Smart Sans Light" panose="00000400000000000000" pitchFamily="2" charset="0"/>
              <a:cs typeface="Arial" panose="020B0604020202020204" pitchFamily="34" charset="0"/>
            </a:endParaRPr>
          </a:p>
          <a:p>
            <a:pPr marL="227965" indent="-227965" defTabSz="914377">
              <a:lnSpc>
                <a:spcPts val="1600"/>
              </a:lnSpc>
              <a:buFont typeface="Arial" panose="020B0604020202020204" pitchFamily="34" charset="0"/>
              <a:buChar char="•"/>
              <a:defRPr/>
            </a:pPr>
            <a:r>
              <a:rPr lang="en-GB" sz="1600" dirty="0">
                <a:solidFill>
                  <a:srgbClr val="031795"/>
                </a:solidFill>
                <a:latin typeface="AA Smart Sans Light"/>
                <a:cs typeface="Arial"/>
              </a:rPr>
              <a:t>c.800 job losses</a:t>
            </a:r>
          </a:p>
          <a:p>
            <a:pPr marL="742950" lvl="1" indent="-285750" defTabSz="914377">
              <a:lnSpc>
                <a:spcPts val="1600"/>
              </a:lnSpc>
              <a:buFont typeface="Wingdings" panose="05000000000000000000" pitchFamily="2" charset="2"/>
              <a:buChar char="Ø"/>
              <a:defRPr/>
            </a:pPr>
            <a:r>
              <a:rPr lang="en-GB" sz="1600" dirty="0">
                <a:solidFill>
                  <a:srgbClr val="031795"/>
                </a:solidFill>
                <a:latin typeface="AA Smart Sans Light"/>
                <a:cs typeface="Arial"/>
              </a:rPr>
              <a:t>275 Tees Valley </a:t>
            </a:r>
          </a:p>
          <a:p>
            <a:pPr marL="742950" lvl="1" indent="-285750" defTabSz="914377">
              <a:lnSpc>
                <a:spcPts val="1600"/>
              </a:lnSpc>
              <a:buFont typeface="Wingdings" panose="05000000000000000000" pitchFamily="2" charset="2"/>
              <a:buChar char="Ø"/>
              <a:defRPr/>
            </a:pPr>
            <a:r>
              <a:rPr lang="en-GB" sz="1600" dirty="0">
                <a:solidFill>
                  <a:srgbClr val="031795"/>
                </a:solidFill>
                <a:latin typeface="AA Smart Sans Light"/>
                <a:cs typeface="Arial"/>
              </a:rPr>
              <a:t>150 North Yorkshire</a:t>
            </a:r>
          </a:p>
          <a:p>
            <a:pPr lvl="1" defTabSz="914377">
              <a:lnSpc>
                <a:spcPts val="1600"/>
              </a:lnSpc>
              <a:defRPr/>
            </a:pPr>
            <a:endParaRPr lang="en-GB" sz="1600" dirty="0">
              <a:solidFill>
                <a:srgbClr val="031795"/>
              </a:solidFill>
              <a:latin typeface="AA Smart Sans Light"/>
              <a:cs typeface="Arial"/>
            </a:endParaRPr>
          </a:p>
          <a:p>
            <a:pPr marL="227965" indent="-227965" defTabSz="914377">
              <a:lnSpc>
                <a:spcPts val="1600"/>
              </a:lnSpc>
              <a:buFont typeface="Arial" panose="020B0604020202020204" pitchFamily="34" charset="0"/>
              <a:buChar char="•"/>
              <a:defRPr/>
            </a:pPr>
            <a:r>
              <a:rPr lang="en-GB" sz="1600" dirty="0">
                <a:solidFill>
                  <a:srgbClr val="031795"/>
                </a:solidFill>
                <a:latin typeface="AA Smart Sans Light"/>
                <a:cs typeface="Arial"/>
              </a:rPr>
              <a:t>330 people supported by Social Response Plan</a:t>
            </a:r>
            <a:endParaRPr lang="en-GB" sz="1600" dirty="0">
              <a:solidFill>
                <a:srgbClr val="031795"/>
              </a:solidFill>
              <a:latin typeface="AA Smart Sans Light" panose="00000400000000000000" pitchFamily="2" charset="0"/>
            </a:endParaRPr>
          </a:p>
          <a:p>
            <a:pPr defTabSz="914377">
              <a:lnSpc>
                <a:spcPts val="1600"/>
              </a:lnSpc>
              <a:defRPr/>
            </a:pPr>
            <a:endParaRPr lang="en-GB" sz="1600" dirty="0">
              <a:solidFill>
                <a:srgbClr val="031795"/>
              </a:solidFill>
              <a:latin typeface="AA Smart Sans Light" panose="00000400000000000000" pitchFamily="2" charset="0"/>
            </a:endParaRPr>
          </a:p>
          <a:p>
            <a:pPr defTabSz="914377">
              <a:lnSpc>
                <a:spcPts val="1600"/>
              </a:lnSpc>
              <a:defRPr/>
            </a:pPr>
            <a:r>
              <a:rPr lang="en-GB" sz="1600" b="1" dirty="0">
                <a:solidFill>
                  <a:srgbClr val="031795"/>
                </a:solidFill>
                <a:latin typeface="AA Smart Sans Bold" panose="00000800000000000000" pitchFamily="2" charset="0"/>
                <a:ea typeface="Times New Roman" panose="02020603050405020304" pitchFamily="18" charset="0"/>
                <a:cs typeface="Arial"/>
              </a:rPr>
              <a:t>Growing the regional economy </a:t>
            </a:r>
            <a:endParaRPr lang="en-GB" sz="1600" b="1" dirty="0">
              <a:solidFill>
                <a:srgbClr val="031795"/>
              </a:solidFill>
              <a:latin typeface="AA Smart Sans Bold" panose="00000800000000000000" pitchFamily="2" charset="0"/>
              <a:ea typeface="Times New Roman" panose="02020603050405020304" pitchFamily="18" charset="0"/>
              <a:cs typeface="Arial" panose="020B0604020202020204" pitchFamily="34" charset="0"/>
            </a:endParaRPr>
          </a:p>
          <a:p>
            <a:pPr defTabSz="914377">
              <a:lnSpc>
                <a:spcPts val="1600"/>
              </a:lnSpc>
              <a:defRPr/>
            </a:pPr>
            <a:endParaRPr lang="en-GB" sz="1600" b="1" dirty="0">
              <a:solidFill>
                <a:srgbClr val="031795"/>
              </a:solidFill>
              <a:latin typeface="AA Smart Sans Light" panose="00000400000000000000" pitchFamily="2" charset="0"/>
              <a:ea typeface="Times New Roman" panose="02020603050405020304" pitchFamily="18" charset="0"/>
              <a:cs typeface="Arial" panose="020B0604020202020204" pitchFamily="34" charset="0"/>
            </a:endParaRPr>
          </a:p>
          <a:p>
            <a:pPr marL="227965" indent="-227965" defTabSz="914377">
              <a:lnSpc>
                <a:spcPts val="1600"/>
              </a:lnSpc>
              <a:buFont typeface="Arial" panose="020B0604020202020204" pitchFamily="34" charset="0"/>
              <a:buChar char="•"/>
              <a:defRPr/>
            </a:pPr>
            <a:r>
              <a:rPr lang="en-GB" sz="1600" dirty="0">
                <a:solidFill>
                  <a:srgbClr val="031795"/>
                </a:solidFill>
                <a:latin typeface="AA Smart Sans Light"/>
                <a:ea typeface="Times New Roman" panose="02020603050405020304" pitchFamily="18" charset="0"/>
                <a:cs typeface="Arial"/>
              </a:rPr>
              <a:t> £1.8 billion added to the regional economy of Yorkshire and the North-East since construction started</a:t>
            </a:r>
          </a:p>
          <a:p>
            <a:pPr marL="285750" indent="-285750" defTabSz="914377">
              <a:lnSpc>
                <a:spcPts val="1600"/>
              </a:lnSpc>
              <a:buFont typeface="Arial"/>
              <a:buChar char="•"/>
              <a:defRPr/>
            </a:pPr>
            <a:endParaRPr lang="en-GB" sz="1600" dirty="0">
              <a:solidFill>
                <a:srgbClr val="031795"/>
              </a:solidFill>
              <a:latin typeface="AA Smart Sans Light" panose="00000400000000000000" pitchFamily="2" charset="0"/>
              <a:ea typeface="Times New Roman" panose="02020603050405020304" pitchFamily="18" charset="0"/>
              <a:cs typeface="Arial" panose="020B0604020202020204" pitchFamily="34" charset="0"/>
            </a:endParaRPr>
          </a:p>
          <a:p>
            <a:pPr marL="285750" indent="-285750" defTabSz="914377">
              <a:lnSpc>
                <a:spcPts val="1600"/>
              </a:lnSpc>
              <a:buFont typeface="Arial" panose="020B0604020202020204" pitchFamily="34" charset="0"/>
              <a:buChar char="•"/>
              <a:defRPr/>
            </a:pPr>
            <a:r>
              <a:rPr lang="en-GB" sz="1600" dirty="0">
                <a:solidFill>
                  <a:srgbClr val="031795"/>
                </a:solidFill>
                <a:latin typeface="AA Smart Sans Light"/>
                <a:ea typeface="Times New Roman" panose="02020603050405020304" pitchFamily="18" charset="0"/>
                <a:cs typeface="Arial"/>
              </a:rPr>
              <a:t>£337 million in 2024</a:t>
            </a:r>
          </a:p>
          <a:p>
            <a:pPr defTabSz="914377">
              <a:lnSpc>
                <a:spcPts val="1600"/>
              </a:lnSpc>
              <a:defRPr/>
            </a:pPr>
            <a:endParaRPr lang="en-GB" sz="1600" b="1" dirty="0">
              <a:solidFill>
                <a:srgbClr val="031795"/>
              </a:solidFill>
              <a:latin typeface="AA Smart Sans Light"/>
              <a:ea typeface="Times New Roman" panose="02020603050405020304" pitchFamily="18" charset="0"/>
              <a:cs typeface="Arial"/>
            </a:endParaRPr>
          </a:p>
          <a:p>
            <a:pPr defTabSz="914377">
              <a:lnSpc>
                <a:spcPts val="1600"/>
              </a:lnSpc>
              <a:defRPr/>
            </a:pPr>
            <a:endParaRPr lang="en-GB" sz="1600" b="1" dirty="0">
              <a:solidFill>
                <a:srgbClr val="031795"/>
              </a:solidFill>
              <a:latin typeface="AA Smart Sans Light" panose="00000400000000000000" pitchFamily="2"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93594C1F-4447-C17A-F75B-38FFD46D99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3699" y="1327616"/>
            <a:ext cx="4848300" cy="5530387"/>
          </a:xfrm>
          <a:prstGeom prst="rect">
            <a:avLst/>
          </a:prstGeom>
        </p:spPr>
      </p:pic>
    </p:spTree>
    <p:extLst>
      <p:ext uri="{BB962C8B-B14F-4D97-AF65-F5344CB8AC3E}">
        <p14:creationId xmlns:p14="http://schemas.microsoft.com/office/powerpoint/2010/main" val="2514314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C8E-393C-44EF-8F79-66D01A862066}"/>
              </a:ext>
            </a:extLst>
          </p:cNvPr>
          <p:cNvSpPr>
            <a:spLocks noGrp="1"/>
          </p:cNvSpPr>
          <p:nvPr>
            <p:ph type="title"/>
          </p:nvPr>
        </p:nvSpPr>
        <p:spPr>
          <a:xfrm>
            <a:off x="608270" y="358947"/>
            <a:ext cx="9884252" cy="512120"/>
          </a:xfrm>
        </p:spPr>
        <p:txBody>
          <a:bodyPr/>
          <a:lstStyle/>
          <a:p>
            <a:r>
              <a:rPr lang="en-GB"/>
              <a:t>Thriving Communities Programme</a:t>
            </a:r>
            <a:endParaRPr lang="en-GB">
              <a:latin typeface="AA Smart Sans Head Light" panose="00000400000000000000" pitchFamily="2" charset="0"/>
            </a:endParaRPr>
          </a:p>
        </p:txBody>
      </p:sp>
      <p:sp>
        <p:nvSpPr>
          <p:cNvPr id="4" name="Slide Number Placeholder 3">
            <a:extLst>
              <a:ext uri="{FF2B5EF4-FFF2-40B4-BE49-F238E27FC236}">
                <a16:creationId xmlns:a16="http://schemas.microsoft.com/office/drawing/2014/main" id="{D91E5175-B0E8-4051-889A-1B2ABF8A1469}"/>
              </a:ext>
            </a:extLst>
          </p:cNvPr>
          <p:cNvSpPr>
            <a:spLocks noGrp="1"/>
          </p:cNvSpPr>
          <p:nvPr>
            <p:ph type="sldNum" sz="quarter" idx="11"/>
          </p:nvPr>
        </p:nvSpPr>
        <p:spPr/>
        <p:txBody>
          <a:bodyPr/>
          <a:lstStyle/>
          <a:p>
            <a:pPr defTabSz="609570">
              <a:defRPr/>
            </a:pPr>
            <a:fld id="{AC586D5E-2722-0D44-AA02-B15E62DD2934}" type="slidenum">
              <a:rPr lang="en-US">
                <a:solidFill>
                  <a:srgbClr val="031795"/>
                </a:solidFill>
                <a:latin typeface="Arial"/>
              </a:rPr>
              <a:pPr defTabSz="609570">
                <a:defRPr/>
              </a:pPr>
              <a:t>7</a:t>
            </a:fld>
            <a:endParaRPr lang="en-US">
              <a:solidFill>
                <a:srgbClr val="031795"/>
              </a:solidFill>
              <a:latin typeface="Arial"/>
            </a:endParaRPr>
          </a:p>
        </p:txBody>
      </p:sp>
      <p:graphicFrame>
        <p:nvGraphicFramePr>
          <p:cNvPr id="15" name="Table 15">
            <a:extLst>
              <a:ext uri="{FF2B5EF4-FFF2-40B4-BE49-F238E27FC236}">
                <a16:creationId xmlns:a16="http://schemas.microsoft.com/office/drawing/2014/main" id="{D0EA74CC-0ED0-4772-91CC-AC30FF730397}"/>
              </a:ext>
            </a:extLst>
          </p:cNvPr>
          <p:cNvGraphicFramePr>
            <a:graphicFrameLocks noGrp="1"/>
          </p:cNvGraphicFramePr>
          <p:nvPr/>
        </p:nvGraphicFramePr>
        <p:xfrm>
          <a:off x="608269" y="1616645"/>
          <a:ext cx="11132096" cy="5052066"/>
        </p:xfrm>
        <a:graphic>
          <a:graphicData uri="http://schemas.openxmlformats.org/drawingml/2006/table">
            <a:tbl>
              <a:tblPr firstRow="1" bandRow="1">
                <a:tableStyleId>{073A0DAA-6AF3-43AB-8588-CEC1D06C72B9}</a:tableStyleId>
              </a:tblPr>
              <a:tblGrid>
                <a:gridCol w="2783024">
                  <a:extLst>
                    <a:ext uri="{9D8B030D-6E8A-4147-A177-3AD203B41FA5}">
                      <a16:colId xmlns:a16="http://schemas.microsoft.com/office/drawing/2014/main" val="1106626681"/>
                    </a:ext>
                  </a:extLst>
                </a:gridCol>
                <a:gridCol w="2783024">
                  <a:extLst>
                    <a:ext uri="{9D8B030D-6E8A-4147-A177-3AD203B41FA5}">
                      <a16:colId xmlns:a16="http://schemas.microsoft.com/office/drawing/2014/main" val="531172329"/>
                    </a:ext>
                  </a:extLst>
                </a:gridCol>
                <a:gridCol w="2783024">
                  <a:extLst>
                    <a:ext uri="{9D8B030D-6E8A-4147-A177-3AD203B41FA5}">
                      <a16:colId xmlns:a16="http://schemas.microsoft.com/office/drawing/2014/main" val="3596830617"/>
                    </a:ext>
                  </a:extLst>
                </a:gridCol>
                <a:gridCol w="2783024">
                  <a:extLst>
                    <a:ext uri="{9D8B030D-6E8A-4147-A177-3AD203B41FA5}">
                      <a16:colId xmlns:a16="http://schemas.microsoft.com/office/drawing/2014/main" val="3706622226"/>
                    </a:ext>
                  </a:extLst>
                </a:gridCol>
              </a:tblGrid>
              <a:tr h="342903">
                <a:tc>
                  <a:txBody>
                    <a:bodyPr/>
                    <a:lstStyle/>
                    <a:p>
                      <a:r>
                        <a:rPr lang="en-GB" sz="1600" b="1">
                          <a:solidFill>
                            <a:schemeClr val="bg1"/>
                          </a:solidFill>
                          <a:latin typeface="AA Smart Sans Bold" panose="00000800000000000000" pitchFamily="2" charset="0"/>
                        </a:rPr>
                        <a:t>Education</a:t>
                      </a:r>
                    </a:p>
                  </a:txBody>
                  <a:tcPr marL="99060" marR="99060" marT="49531" marB="49531"/>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a:solidFill>
                            <a:schemeClr val="bg1"/>
                          </a:solidFill>
                          <a:latin typeface="AA Smart Sans Bold" panose="00000800000000000000" pitchFamily="2" charset="0"/>
                        </a:rPr>
                        <a:t>Livelihoods</a:t>
                      </a:r>
                    </a:p>
                  </a:txBody>
                  <a:tcPr marL="99060" marR="99060" marT="49531" marB="49531"/>
                </a:tc>
                <a:tc>
                  <a:txBody>
                    <a:bodyPr/>
                    <a:lstStyle/>
                    <a:p>
                      <a:r>
                        <a:rPr lang="en-GB" sz="1600" b="1">
                          <a:solidFill>
                            <a:schemeClr val="bg1"/>
                          </a:solidFill>
                          <a:latin typeface="AA Smart Sans Bold" panose="00000800000000000000" pitchFamily="2" charset="0"/>
                        </a:rPr>
                        <a:t>Health</a:t>
                      </a:r>
                    </a:p>
                  </a:txBody>
                  <a:tcPr marL="99060" marR="99060" marT="49531" marB="49531"/>
                </a:tc>
                <a:tc>
                  <a:txBody>
                    <a:bodyPr/>
                    <a:lstStyle/>
                    <a:p>
                      <a:r>
                        <a:rPr lang="en-GB" sz="1600" b="1">
                          <a:solidFill>
                            <a:schemeClr val="bg1"/>
                          </a:solidFill>
                          <a:latin typeface="AA Smart Sans Bold" panose="00000800000000000000" pitchFamily="2" charset="0"/>
                        </a:rPr>
                        <a:t>Neighbourhoods</a:t>
                      </a:r>
                    </a:p>
                  </a:txBody>
                  <a:tcPr marL="99060" marR="99060" marT="49531" marB="49531"/>
                </a:tc>
                <a:extLst>
                  <a:ext uri="{0D108BD9-81ED-4DB2-BD59-A6C34878D82A}">
                    <a16:rowId xmlns:a16="http://schemas.microsoft.com/office/drawing/2014/main" val="143866123"/>
                  </a:ext>
                </a:extLst>
              </a:tr>
              <a:tr h="2049781">
                <a:tc>
                  <a:txBody>
                    <a:bodyPr/>
                    <a:lstStyle/>
                    <a:p>
                      <a:endParaRPr lang="en-GB" sz="2100">
                        <a:latin typeface="AA Smart Sans Light" panose="00000400000000000000" pitchFamily="2" charset="0"/>
                      </a:endParaRPr>
                    </a:p>
                    <a:p>
                      <a:endParaRPr lang="en-GB" sz="2100">
                        <a:latin typeface="AA Smart Sans Light" panose="00000400000000000000" pitchFamily="2" charset="0"/>
                      </a:endParaRPr>
                    </a:p>
                    <a:p>
                      <a:endParaRPr lang="en-GB" sz="2100">
                        <a:latin typeface="AA Smart Sans Light" panose="00000400000000000000" pitchFamily="2" charset="0"/>
                      </a:endParaRPr>
                    </a:p>
                    <a:p>
                      <a:endParaRPr lang="en-GB" sz="2100">
                        <a:latin typeface="AA Smart Sans Light" panose="00000400000000000000" pitchFamily="2" charset="0"/>
                      </a:endParaRPr>
                    </a:p>
                    <a:p>
                      <a:endParaRPr lang="en-GB" sz="2100">
                        <a:latin typeface="AA Smart Sans Light" panose="00000400000000000000" pitchFamily="2" charset="0"/>
                      </a:endParaRPr>
                    </a:p>
                    <a:p>
                      <a:endParaRPr lang="en-GB" sz="2100">
                        <a:latin typeface="AA Smart Sans Light" panose="00000400000000000000" pitchFamily="2" charset="0"/>
                      </a:endParaRPr>
                    </a:p>
                  </a:txBody>
                  <a:tcPr marL="99060" marR="99060" marT="49531" marB="49531"/>
                </a:tc>
                <a:tc>
                  <a:txBody>
                    <a:bodyPr/>
                    <a:lstStyle/>
                    <a:p>
                      <a:endParaRPr lang="en-GB" sz="2100">
                        <a:latin typeface="AA Smart Sans Light" panose="00000400000000000000" pitchFamily="2" charset="0"/>
                      </a:endParaRPr>
                    </a:p>
                  </a:txBody>
                  <a:tcPr marL="99060" marR="99060" marT="49531" marB="49531"/>
                </a:tc>
                <a:tc>
                  <a:txBody>
                    <a:bodyPr/>
                    <a:lstStyle/>
                    <a:p>
                      <a:endParaRPr lang="en-GB" sz="2100">
                        <a:latin typeface="AA Smart Sans Light" panose="00000400000000000000" pitchFamily="2" charset="0"/>
                      </a:endParaRPr>
                    </a:p>
                  </a:txBody>
                  <a:tcPr marL="99060" marR="99060" marT="49531" marB="49531"/>
                </a:tc>
                <a:tc>
                  <a:txBody>
                    <a:bodyPr/>
                    <a:lstStyle/>
                    <a:p>
                      <a:endParaRPr lang="en-GB" sz="2100">
                        <a:latin typeface="AA Smart Sans Light" panose="00000400000000000000" pitchFamily="2" charset="0"/>
                      </a:endParaRPr>
                    </a:p>
                  </a:txBody>
                  <a:tcPr marL="99060" marR="99060" marT="49531" marB="49531"/>
                </a:tc>
                <a:extLst>
                  <a:ext uri="{0D108BD9-81ED-4DB2-BD59-A6C34878D82A}">
                    <a16:rowId xmlns:a16="http://schemas.microsoft.com/office/drawing/2014/main" val="78838717"/>
                  </a:ext>
                </a:extLst>
              </a:tr>
              <a:tr h="1532205">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rPr>
                        <a:t>Promote STEM careers and curriculum</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endParaRPr>
                    </a:p>
                    <a:p>
                      <a:pPr marL="285750" lvl="0" indent="-285750">
                        <a:buFont typeface="Arial" panose="020B0604020202020204" pitchFamily="34" charset="0"/>
                        <a:buChar char="•"/>
                      </a:pPr>
                      <a:r>
                        <a:rPr lang="en-GB" sz="1400" i="0">
                          <a:solidFill>
                            <a:schemeClr val="tx1"/>
                          </a:solidFill>
                          <a:latin typeface="AA Smart Sans Light" panose="00000400000000000000" pitchFamily="2" charset="0"/>
                        </a:rPr>
                        <a:t>28,114 students engaged</a:t>
                      </a:r>
                    </a:p>
                    <a:p>
                      <a:pPr marL="285750" lvl="0" indent="-285750">
                        <a:buFont typeface="Arial" panose="020B0604020202020204" pitchFamily="34" charset="0"/>
                        <a:buChar char="•"/>
                      </a:pPr>
                      <a:r>
                        <a:rPr lang="en-GB" sz="1400" i="0">
                          <a:solidFill>
                            <a:schemeClr val="tx1"/>
                          </a:solidFill>
                          <a:latin typeface="AA Smart Sans Light" panose="00000400000000000000" pitchFamily="2" charset="0"/>
                        </a:rPr>
                        <a:t>192 events</a:t>
                      </a:r>
                    </a:p>
                    <a:p>
                      <a:pPr marL="285750" lvl="0" indent="-285750">
                        <a:buFont typeface="Arial" panose="020B0604020202020204" pitchFamily="34" charset="0"/>
                        <a:buChar char="•"/>
                      </a:pPr>
                      <a:endParaRPr lang="en-GB" sz="1400" i="0">
                        <a:solidFill>
                          <a:schemeClr val="tx1"/>
                        </a:solidFill>
                        <a:latin typeface="AA Smart Sans Light" panose="00000400000000000000" pitchFamily="2"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rPr>
                        <a:t>Improving outcomes for disadvantaged students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i="0">
                          <a:solidFill>
                            <a:schemeClr val="tx1"/>
                          </a:solidFill>
                          <a:latin typeface="AA Smart Sans Light" panose="00000400000000000000" pitchFamily="2" charset="0"/>
                        </a:rPr>
                        <a:t>Achieve programme supports 150 students in 5 secondary schools</a:t>
                      </a:r>
                      <a:endPar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endParaRPr>
                    </a:p>
                  </a:txBody>
                  <a:tcPr marL="99060" marR="99060" marT="49531" marB="49531"/>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rPr>
                        <a:t>Connecting people to opportunities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31795"/>
                          </a:solidFill>
                          <a:effectLst/>
                          <a:uLnTx/>
                          <a:uFillTx/>
                          <a:latin typeface="AA Smart Sans Head Light" panose="00000400000000000000" pitchFamily="2" charset="0"/>
                          <a:ea typeface="+mn-ea"/>
                          <a:cs typeface="+mn-cs"/>
                        </a:rPr>
                        <a:t>151 new businesses created through start-up programme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31795"/>
                          </a:solidFill>
                          <a:effectLst/>
                          <a:uLnTx/>
                          <a:uFillTx/>
                          <a:latin typeface="AA Smart Sans Head Light" panose="00000400000000000000" pitchFamily="2" charset="0"/>
                          <a:ea typeface="+mn-ea"/>
                          <a:cs typeface="+mn-cs"/>
                        </a:rPr>
                        <a:t>271 people into employment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031795"/>
                        </a:solidFill>
                        <a:effectLst/>
                        <a:uLnTx/>
                        <a:uFillTx/>
                        <a:latin typeface="AA Smart Sans Head Light" panose="000004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rPr>
                        <a:t>Supporting businesses in key local sectors to grow</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i="0">
                          <a:solidFill>
                            <a:schemeClr val="tx1"/>
                          </a:solidFill>
                          <a:latin typeface="AA Smart Sans Light" panose="00000400000000000000" pitchFamily="2" charset="0"/>
                        </a:rPr>
                        <a:t>1900+ businesses supported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mn-ea"/>
                        <a:cs typeface="+mn-cs"/>
                      </a:endParaRPr>
                    </a:p>
                  </a:txBody>
                  <a:tcPr marL="99060" marR="99060" marT="49531" marB="49531"/>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Calibri" panose="020F0502020204030204" pitchFamily="34" charset="0"/>
                          <a:cs typeface="+mn-cs"/>
                        </a:rPr>
                        <a:t>Improve the emotional resilience and well-being of young adults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Calibri" panose="020F0502020204030204" pitchFamily="34" charset="0"/>
                        <a:cs typeface="+mn-cs"/>
                      </a:endParaRP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i="0">
                          <a:solidFill>
                            <a:schemeClr val="tx1"/>
                          </a:solidFill>
                          <a:latin typeface="AA Smart Sans Light" panose="00000400000000000000" pitchFamily="2" charset="0"/>
                        </a:rPr>
                        <a:t>Launched two-year pilot to support 15-21 year olds</a:t>
                      </a:r>
                    </a:p>
                    <a:p>
                      <a:pPr marL="171450" marR="0" lvl="0" indent="-1714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i="0">
                          <a:solidFill>
                            <a:schemeClr val="tx1"/>
                          </a:solidFill>
                          <a:latin typeface="AA Smart Sans Light" panose="00000400000000000000" pitchFamily="2" charset="0"/>
                        </a:rPr>
                        <a:t>126 people supported 2024</a:t>
                      </a:r>
                    </a:p>
                    <a:p>
                      <a:pPr marL="0" indent="0">
                        <a:buFont typeface="Arial" panose="020B0604020202020204" pitchFamily="34" charset="0"/>
                        <a:buNone/>
                      </a:pPr>
                      <a:endParaRPr lang="en-GB" sz="1400" b="1" i="0">
                        <a:solidFill>
                          <a:schemeClr val="tx1"/>
                        </a:solidFill>
                        <a:latin typeface="AA Smart Sans Head Light" panose="00000400000000000000" pitchFamily="2" charset="0"/>
                      </a:endParaRPr>
                    </a:p>
                  </a:txBody>
                  <a:tcPr marL="99060" marR="99060" marT="49531" marB="49531"/>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Calibri" panose="020F0502020204030204" pitchFamily="34" charset="0"/>
                          <a:cs typeface="+mn-cs"/>
                        </a:rPr>
                        <a:t>Improve the community environment and facilities in areas closest to our sites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Calibri" panose="020F050202020403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31795"/>
                          </a:solidFill>
                          <a:effectLst/>
                          <a:uLnTx/>
                          <a:uFillTx/>
                          <a:latin typeface="AA Smart Sans Head Light" panose="00000400000000000000" pitchFamily="2" charset="0"/>
                          <a:ea typeface="Calibri" panose="020F0502020204030204" pitchFamily="34" charset="0"/>
                          <a:cs typeface="+mn-cs"/>
                        </a:rPr>
                        <a:t>176 community projects delivered</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31795"/>
                          </a:solidFill>
                          <a:effectLst/>
                          <a:uLnTx/>
                          <a:uFillTx/>
                          <a:latin typeface="AA Smart Sans Bold" panose="00000800000000000000" pitchFamily="2" charset="0"/>
                          <a:ea typeface="Calibri" panose="020F0502020204030204" pitchFamily="34" charset="0"/>
                          <a:cs typeface="+mn-cs"/>
                        </a:rPr>
                        <a:t>Support community events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31795"/>
                        </a:solidFill>
                        <a:effectLst/>
                        <a:uLnTx/>
                        <a:uFillTx/>
                        <a:latin typeface="AA Smart Sans Head Light" panose="00000400000000000000" pitchFamily="2" charset="0"/>
                        <a:ea typeface="Calibri" panose="020F050202020403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31795"/>
                          </a:solidFill>
                          <a:effectLst/>
                          <a:uLnTx/>
                          <a:uFillTx/>
                          <a:latin typeface="AA Smart Sans Head Light" panose="00000400000000000000" pitchFamily="2" charset="0"/>
                          <a:ea typeface="Calibri" panose="020F0502020204030204" pitchFamily="34" charset="0"/>
                          <a:cs typeface="+mn-cs"/>
                        </a:rPr>
                        <a:t>Fund c.10 events per annum</a:t>
                      </a:r>
                      <a:endParaRPr lang="en-GB" sz="1400" b="1" i="0">
                        <a:solidFill>
                          <a:schemeClr val="tx1"/>
                        </a:solidFill>
                        <a:latin typeface="AA Smart Sans Head Light" panose="00000400000000000000" pitchFamily="2" charset="0"/>
                      </a:endParaRPr>
                    </a:p>
                  </a:txBody>
                  <a:tcPr marL="99060" marR="99060" marT="49531" marB="49531"/>
                </a:tc>
                <a:extLst>
                  <a:ext uri="{0D108BD9-81ED-4DB2-BD59-A6C34878D82A}">
                    <a16:rowId xmlns:a16="http://schemas.microsoft.com/office/drawing/2014/main" val="1966700577"/>
                  </a:ext>
                </a:extLst>
              </a:tr>
            </a:tbl>
          </a:graphicData>
        </a:graphic>
      </p:graphicFrame>
      <p:pic>
        <p:nvPicPr>
          <p:cNvPr id="17" name="Picture 16">
            <a:extLst>
              <a:ext uri="{FF2B5EF4-FFF2-40B4-BE49-F238E27FC236}">
                <a16:creationId xmlns:a16="http://schemas.microsoft.com/office/drawing/2014/main" id="{54A5CF36-D06F-4298-B916-A4F30E899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2374" y="2060029"/>
            <a:ext cx="2374145" cy="1888312"/>
          </a:xfrm>
          <a:prstGeom prst="rect">
            <a:avLst/>
          </a:prstGeom>
        </p:spPr>
      </p:pic>
      <p:pic>
        <p:nvPicPr>
          <p:cNvPr id="18" name="Picture 17">
            <a:extLst>
              <a:ext uri="{FF2B5EF4-FFF2-40B4-BE49-F238E27FC236}">
                <a16:creationId xmlns:a16="http://schemas.microsoft.com/office/drawing/2014/main" id="{7C94134A-88D8-480A-B1D8-8815C91AD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91923" y="2048769"/>
            <a:ext cx="2411703" cy="1899572"/>
          </a:xfrm>
          <a:prstGeom prst="rect">
            <a:avLst/>
          </a:prstGeom>
        </p:spPr>
      </p:pic>
      <p:pic>
        <p:nvPicPr>
          <p:cNvPr id="5" name="Picture 4">
            <a:extLst>
              <a:ext uri="{FF2B5EF4-FFF2-40B4-BE49-F238E27FC236}">
                <a16:creationId xmlns:a16="http://schemas.microsoft.com/office/drawing/2014/main" id="{A11D5F9F-8FFE-4F26-BF66-D0EF155A65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04273" y="2030481"/>
            <a:ext cx="2377701" cy="1899571"/>
          </a:xfrm>
          <a:prstGeom prst="rect">
            <a:avLst/>
          </a:prstGeom>
        </p:spPr>
      </p:pic>
      <p:sp>
        <p:nvSpPr>
          <p:cNvPr id="6" name="TextBox 5">
            <a:extLst>
              <a:ext uri="{FF2B5EF4-FFF2-40B4-BE49-F238E27FC236}">
                <a16:creationId xmlns:a16="http://schemas.microsoft.com/office/drawing/2014/main" id="{004FA3FA-9B2C-55F4-9F2B-4210160C13D7}"/>
              </a:ext>
            </a:extLst>
          </p:cNvPr>
          <p:cNvSpPr txBox="1"/>
          <p:nvPr/>
        </p:nvSpPr>
        <p:spPr>
          <a:xfrm>
            <a:off x="1303867" y="2396068"/>
            <a:ext cx="1490133" cy="461665"/>
          </a:xfrm>
          <a:prstGeom prst="rect">
            <a:avLst/>
          </a:prstGeom>
          <a:noFill/>
          <a:scene3d>
            <a:camera prst="isometricRightUp"/>
            <a:lightRig rig="threePt" dir="t"/>
          </a:scene3d>
        </p:spPr>
        <p:txBody>
          <a:bodyPr wrap="square" rtlCol="0">
            <a:spAutoFit/>
          </a:bodyPr>
          <a:lstStyle/>
          <a:p>
            <a:pPr defTabSz="609585"/>
            <a:endParaRPr lang="en-US" sz="2400" err="1">
              <a:solidFill>
                <a:srgbClr val="031795"/>
              </a:solidFill>
              <a:latin typeface="AA Smart Sans"/>
            </a:endParaRPr>
          </a:p>
        </p:txBody>
      </p:sp>
      <p:sp>
        <p:nvSpPr>
          <p:cNvPr id="3" name="Title 1">
            <a:extLst>
              <a:ext uri="{FF2B5EF4-FFF2-40B4-BE49-F238E27FC236}">
                <a16:creationId xmlns:a16="http://schemas.microsoft.com/office/drawing/2014/main" id="{CF17B149-9D81-D856-A12C-6E3590A24BBC}"/>
              </a:ext>
            </a:extLst>
          </p:cNvPr>
          <p:cNvSpPr txBox="1">
            <a:spLocks/>
          </p:cNvSpPr>
          <p:nvPr/>
        </p:nvSpPr>
        <p:spPr>
          <a:xfrm>
            <a:off x="608269" y="1028843"/>
            <a:ext cx="11397802" cy="512120"/>
          </a:xfrm>
          <a:prstGeom prst="rect">
            <a:avLst/>
          </a:prstGeom>
        </p:spPr>
        <p:txBody>
          <a:bodyPr vert="horz" lIns="0" tIns="0" rIns="0" bIns="0" rtlCol="0" anchor="t" anchorCtr="0">
            <a:noAutofit/>
          </a:bodyPr>
          <a:lstStyle>
            <a:lvl1pPr algn="l" defTabSz="609585" rtl="0" eaLnBrk="1" latinLnBrk="0" hangingPunct="1">
              <a:spcBef>
                <a:spcPct val="0"/>
              </a:spcBef>
              <a:buNone/>
              <a:defRPr sz="3733" b="0" i="0" kern="1200">
                <a:solidFill>
                  <a:schemeClr val="tx1"/>
                </a:solidFill>
                <a:latin typeface="AA Smart Sans Head Light" panose="00000400000000000000" pitchFamily="2" charset="0"/>
                <a:ea typeface="+mj-ea"/>
                <a:cs typeface="+mj-cs"/>
              </a:defRPr>
            </a:lvl1pPr>
          </a:lstStyle>
          <a:p>
            <a:r>
              <a:rPr lang="en-GB" sz="2400"/>
              <a:t>Launched in 2021, aims to address local challenges and realise opportunities</a:t>
            </a:r>
          </a:p>
        </p:txBody>
      </p:sp>
      <p:pic>
        <p:nvPicPr>
          <p:cNvPr id="7" name="Picture 6">
            <a:extLst>
              <a:ext uri="{FF2B5EF4-FFF2-40B4-BE49-F238E27FC236}">
                <a16:creationId xmlns:a16="http://schemas.microsoft.com/office/drawing/2014/main" id="{B6E6F33D-F6D6-9660-9E41-52556E24837A}"/>
              </a:ext>
            </a:extLst>
          </p:cNvPr>
          <p:cNvPicPr>
            <a:picLocks noChangeAspect="1"/>
          </p:cNvPicPr>
          <p:nvPr/>
        </p:nvPicPr>
        <p:blipFill>
          <a:blip r:embed="rId6"/>
          <a:srcRect l="20105" r="9307"/>
          <a:stretch/>
        </p:blipFill>
        <p:spPr>
          <a:xfrm>
            <a:off x="3586928" y="2040089"/>
            <a:ext cx="2404585" cy="1917860"/>
          </a:xfrm>
          <a:prstGeom prst="rect">
            <a:avLst/>
          </a:prstGeom>
        </p:spPr>
      </p:pic>
    </p:spTree>
    <p:extLst>
      <p:ext uri="{BB962C8B-B14F-4D97-AF65-F5344CB8AC3E}">
        <p14:creationId xmlns:p14="http://schemas.microsoft.com/office/powerpoint/2010/main" val="1795181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AF3411F-784F-F05E-9042-04EA75C5BB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5" progId="TCLayout.ActiveDocument.1">
                  <p:embed/>
                </p:oleObj>
              </mc:Choice>
              <mc:Fallback>
                <p:oleObj name="think-cell Slide" r:id="rId3" imgW="384" imgH="385" progId="TCLayout.ActiveDocument.1">
                  <p:embed/>
                  <p:pic>
                    <p:nvPicPr>
                      <p:cNvPr id="9" name="Object 8" hidden="1">
                        <a:extLst>
                          <a:ext uri="{FF2B5EF4-FFF2-40B4-BE49-F238E27FC236}">
                            <a16:creationId xmlns:a16="http://schemas.microsoft.com/office/drawing/2014/main" id="{BAF3411F-784F-F05E-9042-04EA75C5BB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48637D55-A637-3C95-D627-FA5058DE996E}"/>
              </a:ext>
            </a:extLst>
          </p:cNvPr>
          <p:cNvSpPr>
            <a:spLocks noGrp="1"/>
          </p:cNvSpPr>
          <p:nvPr>
            <p:ph type="body" idx="1"/>
          </p:nvPr>
        </p:nvSpPr>
        <p:spPr>
          <a:xfrm>
            <a:off x="527051" y="2715923"/>
            <a:ext cx="9069233" cy="1432744"/>
          </a:xfrm>
        </p:spPr>
        <p:txBody>
          <a:bodyPr/>
          <a:lstStyle/>
          <a:p>
            <a:r>
              <a:rPr lang="en-GB">
                <a:latin typeface="AA Smart Sans Light" panose="00000400000000000000" pitchFamily="2" charset="0"/>
              </a:rPr>
              <a:t>Any questions? </a:t>
            </a:r>
          </a:p>
        </p:txBody>
      </p:sp>
      <p:sp>
        <p:nvSpPr>
          <p:cNvPr id="4" name="Slide Number Placeholder 3">
            <a:extLst>
              <a:ext uri="{FF2B5EF4-FFF2-40B4-BE49-F238E27FC236}">
                <a16:creationId xmlns:a16="http://schemas.microsoft.com/office/drawing/2014/main" id="{07824FA8-DBBE-C88F-8C08-4940F94A65CA}"/>
              </a:ext>
            </a:extLst>
          </p:cNvPr>
          <p:cNvSpPr>
            <a:spLocks noGrp="1"/>
          </p:cNvSpPr>
          <p:nvPr>
            <p:ph type="sldNum" sz="quarter" idx="11"/>
          </p:nvPr>
        </p:nvSpPr>
        <p:spPr/>
        <p:txBody>
          <a:bodyPr/>
          <a:lstStyle/>
          <a:p>
            <a:fld id="{AC586D5E-2722-0D44-AA02-B15E62DD2934}" type="slidenum">
              <a:rPr lang="en-US" smtClean="0"/>
              <a:pPr/>
              <a:t>8</a:t>
            </a:fld>
            <a:endParaRPr lang="en-US"/>
          </a:p>
        </p:txBody>
      </p:sp>
    </p:spTree>
    <p:extLst>
      <p:ext uri="{BB962C8B-B14F-4D97-AF65-F5344CB8AC3E}">
        <p14:creationId xmlns:p14="http://schemas.microsoft.com/office/powerpoint/2010/main" val="1347846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7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8&quot;&gt;&lt;elem m_fUsage=&quot;2.19708046434894788135E+00&quot;&gt;&lt;m_msothmcolidx val=&quot;0&quot;/&gt;&lt;m_rgb r=&quot;9A&quot; g=&quot;A1&quot; b=&quot;D5&quot;/&gt;&lt;/elem&gt;&lt;elem m_fUsage=&quot;2.12949000000000010502E+00&quot;&gt;&lt;m_msothmcolidx val=&quot;0&quot;/&gt;&lt;m_rgb r=&quot;00&quot; g=&quot;B0&quot; b=&quot;50&quot;/&gt;&lt;/elem&gt;&lt;elem m_fUsage=&quot;1.99639288752774102242E+00&quot;&gt;&lt;m_msothmcolidx val=&quot;0&quot;/&gt;&lt;m_rgb r=&quot;00&quot; g=&quot;15&quot; b=&quot;94&quot;/&gt;&lt;/elem&gt;&lt;elem m_fUsage=&quot;1.08530201888518407216E+00&quot;&gt;&lt;m_msothmcolidx val=&quot;0&quot;/&gt;&lt;m_rgb r=&quot;EE&quot; g=&quot;F1&quot; b=&quot;FC&quot;/&gt;&lt;/elem&gt;&lt;elem m_fUsage=&quot;1.00000000000000000000E+00&quot;&gt;&lt;m_msothmcolidx val=&quot;0&quot;/&gt;&lt;m_rgb r=&quot;00&quot; g=&quot;87&quot; b=&quot;70&quot;/&gt;&lt;/elem&gt;&lt;elem m_fUsage=&quot;4.78296900000000135833E-01&quot;&gt;&lt;m_msothmcolidx val=&quot;0&quot;/&gt;&lt;m_rgb r=&quot;03&quot; g=&quot;17&quot; b=&quot;95&quot;/&gt;&lt;/elem&gt;&lt;elem m_fUsage=&quot;2.28767924549610118801E-01&quot;&gt;&lt;m_msothmcolidx val=&quot;0&quot;/&gt;&lt;m_rgb r=&quot;56&quot; g=&quot;94&quot; b=&quot;FA&quot;/&gt;&lt;/elem&gt;&lt;elem m_fUsage=&quot;1.66771816996665767086E-01&quot;&gt;&lt;m_msothmcolidx val=&quot;0&quot;/&gt;&lt;m_rgb r=&quot;4F&quot; g=&quot;5D&quot; b=&quot;B5&quot;/&gt;&lt;/elem&gt;&lt;/m_vecMRU&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TKHbimKLkKOcCWjckBIM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Anglo American 2">
      <a:dk1>
        <a:srgbClr val="031795"/>
      </a:dk1>
      <a:lt1>
        <a:srgbClr val="FFFFFF"/>
      </a:lt1>
      <a:dk2>
        <a:srgbClr val="347FF6"/>
      </a:dk2>
      <a:lt2>
        <a:srgbClr val="FF0000"/>
      </a:lt2>
      <a:accent1>
        <a:srgbClr val="FF8B00"/>
      </a:accent1>
      <a:accent2>
        <a:srgbClr val="F4D500"/>
      </a:accent2>
      <a:accent3>
        <a:srgbClr val="63B145"/>
      </a:accent3>
      <a:accent4>
        <a:srgbClr val="17EADB"/>
      </a:accent4>
      <a:accent5>
        <a:srgbClr val="6B2281"/>
      </a:accent5>
      <a:accent6>
        <a:srgbClr val="B80B77"/>
      </a:accent6>
      <a:hlink>
        <a:srgbClr val="0000FF"/>
      </a:hlink>
      <a:folHlink>
        <a:srgbClr val="800080"/>
      </a:folHlink>
    </a:clrScheme>
    <a:fontScheme name="AA Smart Sans">
      <a:majorFont>
        <a:latin typeface="AA Smart Sans Head Light"/>
        <a:ea typeface=""/>
        <a:cs typeface=""/>
      </a:majorFont>
      <a:minorFont>
        <a:latin typeface="AA Smart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100" dirty="0" err="1" smtClean="0"/>
        </a:defPPr>
      </a:lstStyle>
    </a:txDef>
  </a:objectDefaults>
  <a:extraClrSchemeLst/>
  <a:extLst>
    <a:ext uri="{05A4C25C-085E-4340-85A3-A5531E510DB2}">
      <thm15:themeFamily xmlns:thm15="http://schemas.microsoft.com/office/thememl/2012/main" name="Presentation1" id="{81038791-D822-478B-B5B0-C95BE347974E}" vid="{34D5B73C-275E-4766-A595-AF490E6E6B37}"/>
    </a:ext>
  </a:extLst>
</a:theme>
</file>

<file path=ppt/theme/theme2.xml><?xml version="1.0" encoding="utf-8"?>
<a:theme xmlns:a="http://schemas.openxmlformats.org/drawingml/2006/main" name="CONTENT SLIDES">
  <a:themeElements>
    <a:clrScheme name="worley">
      <a:dk1>
        <a:srgbClr val="000000"/>
      </a:dk1>
      <a:lt1>
        <a:srgbClr val="FFFFFF"/>
      </a:lt1>
      <a:dk2>
        <a:srgbClr val="808080"/>
      </a:dk2>
      <a:lt2>
        <a:srgbClr val="E7E8E9"/>
      </a:lt2>
      <a:accent1>
        <a:srgbClr val="DA291C"/>
      </a:accent1>
      <a:accent2>
        <a:srgbClr val="00338D"/>
      </a:accent2>
      <a:accent3>
        <a:srgbClr val="15A7DA"/>
      </a:accent3>
      <a:accent4>
        <a:srgbClr val="F05A21"/>
      </a:accent4>
      <a:accent5>
        <a:srgbClr val="409A3C"/>
      </a:accent5>
      <a:accent6>
        <a:srgbClr val="FBE2E1"/>
      </a:accent6>
      <a:hlink>
        <a:srgbClr val="000000"/>
      </a:hlink>
      <a:folHlink>
        <a:srgbClr val="000000"/>
      </a:folHlink>
    </a:clrScheme>
    <a:fontScheme name="WorleyParson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0085CA"/>
    </a:custClr>
    <a:custClr>
      <a:srgbClr val="F2A900"/>
    </a:custClr>
    <a:custClr>
      <a:srgbClr val="64A70B"/>
    </a:custClr>
    <a:custClr>
      <a:srgbClr val="236192"/>
    </a:custClr>
    <a:custClr>
      <a:srgbClr val="FE5000"/>
    </a:custClr>
    <a:custClr>
      <a:srgbClr val="4A7729"/>
    </a:custClr>
  </a:custClrLst>
  <a:extLst>
    <a:ext uri="{05A4C25C-085E-4340-85A3-A5531E510DB2}">
      <thm15:themeFamily xmlns:thm15="http://schemas.microsoft.com/office/thememl/2012/main" name="Worley PowerPoint Template.potx  -  version 22.0: 12/2/2021 11:19 AM  -  Read-Only" id="{4602F433-250B-4FAE-AE36-A761338D66FC}" vid="{40296F83-26FD-4707-A06C-CE3E728C2544}"/>
    </a:ext>
  </a:extLst>
</a:theme>
</file>

<file path=ppt/theme/theme3.xml><?xml version="1.0" encoding="utf-8"?>
<a:theme xmlns:a="http://schemas.openxmlformats.org/drawingml/2006/main" name="1_Default Theme">
  <a:themeElements>
    <a:clrScheme name="Anglo American 2">
      <a:dk1>
        <a:srgbClr val="031795"/>
      </a:dk1>
      <a:lt1>
        <a:srgbClr val="FFFFFF"/>
      </a:lt1>
      <a:dk2>
        <a:srgbClr val="347FF6"/>
      </a:dk2>
      <a:lt2>
        <a:srgbClr val="FF0000"/>
      </a:lt2>
      <a:accent1>
        <a:srgbClr val="FF8B00"/>
      </a:accent1>
      <a:accent2>
        <a:srgbClr val="F4D500"/>
      </a:accent2>
      <a:accent3>
        <a:srgbClr val="63B145"/>
      </a:accent3>
      <a:accent4>
        <a:srgbClr val="17EADB"/>
      </a:accent4>
      <a:accent5>
        <a:srgbClr val="6B2281"/>
      </a:accent5>
      <a:accent6>
        <a:srgbClr val="B80B77"/>
      </a:accent6>
      <a:hlink>
        <a:srgbClr val="0000FF"/>
      </a:hlink>
      <a:folHlink>
        <a:srgbClr val="800080"/>
      </a:folHlink>
    </a:clrScheme>
    <a:fontScheme name="AngloAmerican 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100" dirty="0" err="1" smtClean="0"/>
        </a:defPPr>
      </a:lstStyle>
    </a:txDef>
  </a:objectDefaults>
  <a:extraClrSchemeLst/>
  <a:extLst>
    <a:ext uri="{05A4C25C-085E-4340-85A3-A5531E510DB2}">
      <thm15:themeFamily xmlns:thm15="http://schemas.microsoft.com/office/thememl/2012/main" name="AngloAmerican_Template_Widescreen_160621.potx" id="{FB96DAE8-DAF5-41A6-BDB3-3F721135C0FA}" vid="{20E44761-9319-42CF-BD3F-4EA7912E0C7E}"/>
    </a:ext>
  </a:extLst>
</a:theme>
</file>

<file path=ppt/theme/theme4.xml><?xml version="1.0" encoding="utf-8"?>
<a:theme xmlns:a="http://schemas.openxmlformats.org/drawingml/2006/main" name="3_Default Theme">
  <a:themeElements>
    <a:clrScheme name="Anglo American 2">
      <a:dk1>
        <a:srgbClr val="031795"/>
      </a:dk1>
      <a:lt1>
        <a:srgbClr val="FFFFFF"/>
      </a:lt1>
      <a:dk2>
        <a:srgbClr val="347FF6"/>
      </a:dk2>
      <a:lt2>
        <a:srgbClr val="FF0000"/>
      </a:lt2>
      <a:accent1>
        <a:srgbClr val="031795"/>
      </a:accent1>
      <a:accent2>
        <a:srgbClr val="347FF6"/>
      </a:accent2>
      <a:accent3>
        <a:srgbClr val="4F5DB5"/>
      </a:accent3>
      <a:accent4>
        <a:srgbClr val="71A5F9"/>
      </a:accent4>
      <a:accent5>
        <a:srgbClr val="9AA1D5"/>
      </a:accent5>
      <a:accent6>
        <a:srgbClr val="ADCCFB"/>
      </a:accent6>
      <a:hlink>
        <a:srgbClr val="347FF6"/>
      </a:hlink>
      <a:folHlink>
        <a:srgbClr val="031795"/>
      </a:folHlink>
    </a:clrScheme>
    <a:fontScheme name="AASmartSans_2021">
      <a:majorFont>
        <a:latin typeface="AA Smart Sans Head Light"/>
        <a:ea typeface=""/>
        <a:cs typeface=""/>
      </a:majorFont>
      <a:minorFont>
        <a:latin typeface="AA Smar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err="1" smtClean="0"/>
        </a:defPPr>
      </a:lstStyle>
    </a:txDef>
  </a:objectDefaults>
  <a:extraClrSchemeLst/>
  <a:custClrLst>
    <a:custClr name="Orange">
      <a:srgbClr val="FF8B00"/>
    </a:custClr>
    <a:custClr name="Yellow">
      <a:srgbClr val="F4D701"/>
    </a:custClr>
    <a:custClr name="Green">
      <a:srgbClr val="64B245"/>
    </a:custClr>
    <a:custClr name="Turquoise">
      <a:srgbClr val="19ECDD"/>
    </a:custClr>
    <a:custClr name="Purple">
      <a:srgbClr val="6D2382"/>
    </a:custClr>
    <a:custClr name="Magenta">
      <a:srgbClr val="B90C78"/>
    </a:custClr>
    <a:custClr name="BLANK">
      <a:srgbClr val="FFFFFF"/>
    </a:custClr>
    <a:custClr name="BLANK">
      <a:srgbClr val="FFFFFF"/>
    </a:custClr>
    <a:custClr name="BLANK">
      <a:srgbClr val="FFFFFF"/>
    </a:custClr>
    <a:custClr name="BLANK">
      <a:srgbClr val="FFFFFF"/>
    </a:custClr>
    <a:custClr name="Orange 70%">
      <a:srgbClr val="FFAF66"/>
    </a:custClr>
    <a:custClr name="Yellow 70%">
      <a:srgbClr val="F7E34E"/>
    </a:custClr>
    <a:custClr name="Green 70%">
      <a:srgbClr val="97CB83"/>
    </a:custClr>
    <a:custClr name="Turquoise 70%">
      <a:srgbClr val="7EEFE9"/>
    </a:custClr>
    <a:custClr name="Purple 70%">
      <a:srgbClr val="9969A7"/>
    </a:custClr>
    <a:custClr name="Magenta 70%">
      <a:srgbClr val="CD63A5"/>
    </a:custClr>
  </a:custClrLst>
  <a:extLst>
    <a:ext uri="{05A4C25C-085E-4340-85A3-A5531E510DB2}">
      <thm15:themeFamily xmlns:thm15="http://schemas.microsoft.com/office/thememl/2012/main" name="Anglo American PowerPoint Template - Basic Slides" id="{CA53ED51-7A92-4BE1-B9F5-17F757E9A86B}" vid="{2BADAABC-DF8A-400A-B9DC-46280A8D666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C968DC6C8A6641BF58BCE655DBCBA5" ma:contentTypeVersion="3" ma:contentTypeDescription="Create a new document." ma:contentTypeScope="" ma:versionID="db9ff7ceea70b4dd36cf605ef5f6c00d">
  <xsd:schema xmlns:xsd="http://www.w3.org/2001/XMLSchema" xmlns:xs="http://www.w3.org/2001/XMLSchema" xmlns:p="http://schemas.microsoft.com/office/2006/metadata/properties" xmlns:ns2="41261a38-2425-4681-8c63-2e4d343522dd" targetNamespace="http://schemas.microsoft.com/office/2006/metadata/properties" ma:root="true" ma:fieldsID="f97a398ff5d2f29ccc9c19aed9674906" ns2:_="">
    <xsd:import namespace="41261a38-2425-4681-8c63-2e4d343522dd"/>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261a38-2425-4681-8c63-2e4d343522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D713A-A94C-4A08-8B75-F8C97E531DC4}">
  <ds:schemaRefs>
    <ds:schemaRef ds:uri="41261a38-2425-4681-8c63-2e4d343522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521C81D7-12E1-48C9-A94B-8E5F5E3AAD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3921</TotalTime>
  <Words>952</Words>
  <Application>Microsoft Office PowerPoint</Application>
  <PresentationFormat>Widescreen</PresentationFormat>
  <Paragraphs>134</Paragraphs>
  <Slides>8</Slides>
  <Notes>6</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8</vt:i4>
      </vt:variant>
    </vt:vector>
  </HeadingPairs>
  <TitlesOfParts>
    <vt:vector size="25" baseType="lpstr">
      <vt:lpstr>AA Smart Sans</vt:lpstr>
      <vt:lpstr>AA Smart Sans Bold</vt:lpstr>
      <vt:lpstr>AA Smart Sans Head Light</vt:lpstr>
      <vt:lpstr>AA Smart Sans Head Thin</vt:lpstr>
      <vt:lpstr>AA Smart Sans Light</vt:lpstr>
      <vt:lpstr>AA Smart Sans SemiBold</vt:lpstr>
      <vt:lpstr>Arial</vt:lpstr>
      <vt:lpstr>Calibri</vt:lpstr>
      <vt:lpstr>Symbol</vt:lpstr>
      <vt:lpstr>Times New Roman</vt:lpstr>
      <vt:lpstr>Titillium Web</vt:lpstr>
      <vt:lpstr>Wingdings</vt:lpstr>
      <vt:lpstr>Default Theme</vt:lpstr>
      <vt:lpstr>CONTENT SLIDES</vt:lpstr>
      <vt:lpstr>1_Default Theme</vt:lpstr>
      <vt:lpstr>3_Default Theme</vt:lpstr>
      <vt:lpstr>think-cell Slide</vt:lpstr>
      <vt:lpstr>PowerPoint Presentation</vt:lpstr>
      <vt:lpstr>PowerPoint Presentation</vt:lpstr>
      <vt:lpstr>PowerPoint Presentation</vt:lpstr>
      <vt:lpstr>PowerPoint Presentation</vt:lpstr>
      <vt:lpstr>PowerPoint Presentation</vt:lpstr>
      <vt:lpstr>Direct economic benefits: construction</vt:lpstr>
      <vt:lpstr>Thriving Communities Programme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Doyley, Liam</dc:creator>
  <cp:lastModifiedBy>King, Heather</cp:lastModifiedBy>
  <cp:revision>172</cp:revision>
  <cp:lastPrinted>2023-08-18T14:11:52Z</cp:lastPrinted>
  <dcterms:created xsi:type="dcterms:W3CDTF">2023-02-15T11:06:26Z</dcterms:created>
  <dcterms:modified xsi:type="dcterms:W3CDTF">2025-06-04T11:02:45Z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3f2a5e4-10d8-4dfe-8082-7352c27520cb_Enabled">
    <vt:lpwstr>true</vt:lpwstr>
  </property>
  <property fmtid="{D5CDD505-2E9C-101B-9397-08002B2CF9AE}" pid="3" name="MSIP_Label_e3f2a5e4-10d8-4dfe-8082-7352c27520cb_SetDate">
    <vt:lpwstr>2023-03-23T13:17:08Z</vt:lpwstr>
  </property>
  <property fmtid="{D5CDD505-2E9C-101B-9397-08002B2CF9AE}" pid="4" name="MSIP_Label_e3f2a5e4-10d8-4dfe-8082-7352c27520cb_Method">
    <vt:lpwstr>Standard</vt:lpwstr>
  </property>
  <property fmtid="{D5CDD505-2E9C-101B-9397-08002B2CF9AE}" pid="5" name="MSIP_Label_e3f2a5e4-10d8-4dfe-8082-7352c27520cb_Name">
    <vt:lpwstr>_Official</vt:lpwstr>
  </property>
  <property fmtid="{D5CDD505-2E9C-101B-9397-08002B2CF9AE}" pid="6" name="MSIP_Label_e3f2a5e4-10d8-4dfe-8082-7352c27520cb_SiteId">
    <vt:lpwstr>2864f69d-77c3-4fbe-bbc0-97502052391a</vt:lpwstr>
  </property>
  <property fmtid="{D5CDD505-2E9C-101B-9397-08002B2CF9AE}" pid="7" name="MSIP_Label_e3f2a5e4-10d8-4dfe-8082-7352c27520cb_ActionId">
    <vt:lpwstr>91e868dc-c16d-4d46-9626-ff5f50451cc2</vt:lpwstr>
  </property>
  <property fmtid="{D5CDD505-2E9C-101B-9397-08002B2CF9AE}" pid="8" name="MSIP_Label_e3f2a5e4-10d8-4dfe-8082-7352c27520cb_ContentBits">
    <vt:lpwstr>1</vt:lpwstr>
  </property>
</Properties>
</file>