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708" r:id="rId2"/>
  </p:sldMasterIdLst>
  <p:notesMasterIdLst>
    <p:notesMasterId r:id="rId14"/>
  </p:notesMasterIdLst>
  <p:sldIdLst>
    <p:sldId id="989" r:id="rId3"/>
    <p:sldId id="326" r:id="rId4"/>
    <p:sldId id="995" r:id="rId5"/>
    <p:sldId id="998" r:id="rId6"/>
    <p:sldId id="992" r:id="rId7"/>
    <p:sldId id="997" r:id="rId8"/>
    <p:sldId id="991" r:id="rId9"/>
    <p:sldId id="993" r:id="rId10"/>
    <p:sldId id="990" r:id="rId11"/>
    <p:sldId id="994" r:id="rId12"/>
    <p:sldId id="999" r:id="rId13"/>
  </p:sldIdLst>
  <p:sldSz cx="12192000" cy="6858000"/>
  <p:notesSz cx="6805613" cy="9944100"/>
  <p:defaultTextStyle>
    <a:defPPr>
      <a:defRPr lang="en-US"/>
    </a:defPPr>
    <a:lvl1pPr marL="0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1pPr>
    <a:lvl2pPr marL="536433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2pPr>
    <a:lvl3pPr marL="1072866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3pPr>
    <a:lvl4pPr marL="1609298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4pPr>
    <a:lvl5pPr marL="2145731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5pPr>
    <a:lvl6pPr marL="2682164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536433" rtl="0" eaLnBrk="1" latinLnBrk="0" hangingPunct="1">
      <a:defRPr sz="2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28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95"/>
    <a:srgbClr val="4D4D4D"/>
    <a:srgbClr val="002CB4"/>
    <a:srgbClr val="0047D1"/>
    <a:srgbClr val="0034BC"/>
    <a:srgbClr val="0024AC"/>
    <a:srgbClr val="0E1D9D"/>
    <a:srgbClr val="000086"/>
    <a:srgbClr val="020388"/>
    <a:srgbClr val="0003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015D9-62C4-499A-9F7F-65F442620754}" v="1" dt="2022-05-19T16:14:26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5793" autoAdjust="0"/>
  </p:normalViewPr>
  <p:slideViewPr>
    <p:cSldViewPr snapToGrid="0" snapToObjects="1">
      <p:cViewPr>
        <p:scale>
          <a:sx n="60" d="100"/>
          <a:sy n="60" d="100"/>
        </p:scale>
        <p:origin x="872" y="100"/>
      </p:cViewPr>
      <p:guideLst>
        <p:guide pos="3840"/>
        <p:guide orient="horz" pos="128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190414A9-D866-4C2E-85CD-823B0F8C6A8C}" type="datetimeFigureOut">
              <a:rPr lang="en-GB" smtClean="0"/>
              <a:pPr/>
              <a:t>19/05/2022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5C84BFD-0690-4BA9-9BF1-8C22F67ECF6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834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2866" rtl="0" eaLnBrk="1" latinLnBrk="0" hangingPunct="1">
      <a:defRPr sz="1408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36433" algn="l" defTabSz="1072866" rtl="0" eaLnBrk="1" latinLnBrk="0" hangingPunct="1">
      <a:defRPr sz="1408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72866" algn="l" defTabSz="1072866" rtl="0" eaLnBrk="1" latinLnBrk="0" hangingPunct="1">
      <a:defRPr sz="1408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09298" algn="l" defTabSz="1072866" rtl="0" eaLnBrk="1" latinLnBrk="0" hangingPunct="1">
      <a:defRPr sz="1408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45731" algn="l" defTabSz="1072866" rtl="0" eaLnBrk="1" latinLnBrk="0" hangingPunct="1">
      <a:defRPr sz="1408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682164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6pPr>
    <a:lvl7pPr marL="3218597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7pPr>
    <a:lvl8pPr marL="3755029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8pPr>
    <a:lvl9pPr marL="4291462" algn="l" defTabSz="1072866" rtl="0" eaLnBrk="1" latinLnBrk="0" hangingPunct="1">
      <a:defRPr sz="140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173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2361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C84BFD-0690-4BA9-9BF1-8C22F67ECF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57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879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977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08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34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85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600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00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84BFD-0690-4BA9-9BF1-8C22F67ECF6B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223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63" y="2709336"/>
            <a:ext cx="5561038" cy="1439333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272" y="4148668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234D72-E2B8-4553-ACE8-EB61E8CA8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38050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130296-BC43-4B30-903A-3EB41F9584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2" y="527051"/>
            <a:ext cx="2259692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93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9"/>
            <a:ext cx="11135457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6EE284-F52B-436B-B6B5-10FE2F5D1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833035"/>
            <a:ext cx="11135456" cy="6368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20F0D-8470-4F85-8D73-CD0225B9D1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1D1252F-AA75-450C-8B1A-90B0849762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DEAC3D-AF3E-4004-8C78-5509BE1CE7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7050" y="2709334"/>
            <a:ext cx="7466068" cy="3502915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1pPr>
            <a:lvl2pPr marL="177800" indent="0">
              <a:defRPr sz="900">
                <a:solidFill>
                  <a:schemeClr val="bg1"/>
                </a:solidFill>
              </a:defRPr>
            </a:lvl2pPr>
            <a:lvl3pPr marL="269875" indent="-92075">
              <a:defRPr sz="900">
                <a:solidFill>
                  <a:schemeClr val="bg1"/>
                </a:solidFill>
              </a:defRPr>
            </a:lvl3pPr>
            <a:lvl4pPr marL="360363" indent="-90488">
              <a:defRPr sz="900">
                <a:solidFill>
                  <a:schemeClr val="bg1"/>
                </a:solidFill>
              </a:defRPr>
            </a:lvl4pPr>
            <a:lvl5pPr marL="447675" indent="-87313"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F0529-8D44-40F5-BD8A-C776CAED8B7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2ED2956-515C-4067-AB2F-5E5D7BDE47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930" y="5974429"/>
            <a:ext cx="11143175" cy="335355"/>
          </a:xfrm>
        </p:spPr>
        <p:txBody>
          <a:bodyPr anchor="b" anchorCtr="0"/>
          <a:lstStyle>
            <a:lvl1pPr>
              <a:defRPr sz="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63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135782" cy="6752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D1200-C59C-41B3-8A0B-E806F74557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4F520FC-C37D-4AC5-8E9D-6E08BB993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E36B54-211C-42C2-95B8-594A78DCFB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0" y="2704242"/>
            <a:ext cx="4974853" cy="3459239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87F995-4A1D-415D-A81C-9BF6CCDA7F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5356" y="2709334"/>
            <a:ext cx="4974853" cy="3459239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649-C692-41BD-83D1-4A6997A17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D4C305-E672-4BE6-9CC1-D53962C65C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931" y="5974429"/>
            <a:ext cx="11135782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89C551-58EC-4AE1-B383-9C02DCF59A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7052" y="1223436"/>
            <a:ext cx="11135782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093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, intr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135782" cy="67310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2709334"/>
            <a:ext cx="3181886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9EDECD-E2EE-4F43-A6BB-FF4A27B8048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7052" y="1223436"/>
            <a:ext cx="11135782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93BD-BA02-4A3A-8AB4-EDE458A4AD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668EF5-ADE1-435E-AA1C-2DE4A80DF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90789FC-B105-4985-BF14-5E107301DC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2740" y="2709334"/>
            <a:ext cx="7690094" cy="360045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FD0882-1340-4785-8D8D-9661DB0F46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6CE3567-9745-4C96-BB2D-AA5625FD09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1" y="5974429"/>
            <a:ext cx="11135782" cy="35440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3706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7"/>
            <a:ext cx="11135782" cy="12848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218" y="2709334"/>
            <a:ext cx="2661141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5A62CD-BFE2-4D4F-8935-C2A70FF702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048" y="2709335"/>
            <a:ext cx="2532505" cy="3600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6600"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260AD-0663-426B-A57D-F492B1C700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2DDB218-0800-4E14-B318-A5DEBCD3C6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93AD9-4B39-4387-830F-2BEC07A6CA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2" y="2709334"/>
            <a:ext cx="5563147" cy="3600451"/>
          </a:xfrm>
        </p:spPr>
        <p:txBody>
          <a:bodyPr>
            <a:noAutofit/>
          </a:bodyPr>
          <a:lstStyle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650A0-1DD8-44BF-91B4-3797F08D116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C82892-DC49-4DAD-A4ED-4CE724DE0F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9"/>
            <a:ext cx="11289654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DC680F-D469-45F1-8457-5F3B9EAE1F3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7052" y="1833036"/>
            <a:ext cx="11135781" cy="676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8205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9"/>
            <a:ext cx="11132096" cy="12848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5"/>
            <a:ext cx="11132096" cy="6474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6383D0-58F5-43CB-B9E0-7C0903CAAC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9"/>
            <a:ext cx="11127217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1111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135457" cy="1285345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563"/>
            <a:ext cx="11135457" cy="6379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9"/>
            <a:ext cx="11127217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1072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0" y="548217"/>
            <a:ext cx="5439652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D462C4-98AB-4597-8316-DD54AEC3F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3" y="1833035"/>
            <a:ext cx="5439650" cy="563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7D2EE-9A2B-4A19-B1B5-70D12FE64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5D812-6FA0-4A44-BA16-84BEDF08086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0968069-9D03-4E81-BA77-A22D82AB9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E36A2BF-2CB7-4F19-AD61-A2D37DE2CF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1" y="5974429"/>
            <a:ext cx="11130578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EA9A85-6125-4DE1-AA2C-ACB4F37D80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52" y="2709335"/>
            <a:ext cx="5471583" cy="3149999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9344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0C259B-44E3-4C4A-B15A-13D2AE007F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51" y="548219"/>
            <a:ext cx="2688166" cy="15912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38" indent="0">
              <a:lnSpc>
                <a:spcPct val="120000"/>
              </a:lnSpc>
              <a:spcBef>
                <a:spcPts val="0"/>
              </a:spcBef>
              <a:buNone/>
              <a:tabLst/>
              <a:defRPr sz="700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indent="0">
              <a:buNone/>
              <a:defRPr sz="105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1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1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5377B-3090-42BC-9DF5-997AF18E39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05D7CC3-7B9E-4CE1-9A45-2D660CDCF7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E7E9B-95E3-492A-BD14-F8FD524AC48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7CA823-CA12-4626-81FF-FC713BF0E9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1931" y="5974429"/>
            <a:ext cx="11130578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071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EA768B-CDF8-9347-84F1-234A9B2E89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7547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5B3AF6A-5D28-304E-8AF0-4966598718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77547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7D2CCC9-8F9A-4C43-BE3E-028BC18201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C349D-516E-4884-A07E-D05A5412C8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D27948-FF0C-4CB1-BBF6-7A6C7C9006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1931" y="5974429"/>
            <a:ext cx="11130578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1ED7D0D-599C-C54F-A3A2-9CAE2FA954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5095" y="342900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822E06F-9281-D94E-ACE4-57948FF68A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55095" y="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000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23BCA-52D1-4DD4-966B-CF1D4DC87A7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1667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2BEF27B-9F46-7347-806C-E990522FF8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63" y="2709335"/>
            <a:ext cx="5561037" cy="1439333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216111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1722BD-F209-414E-AA1B-529B1EBEA9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8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0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C1D2EB-1C0D-43FC-91D9-A95C6CB016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 rIns="46800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7" y="2709336"/>
            <a:ext cx="5569243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2C071A-6A2D-4184-A484-D1696B508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2" y="4148668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240C88-79AB-4ECC-A804-75AB01F82E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38050"/>
            <a:ext cx="1768116" cy="31863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000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079B0B-3B36-45D1-83D0-8D0D7F77E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2" y="527051"/>
            <a:ext cx="2259692" cy="40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8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281833" cy="6731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98732F-5908-48CF-9624-1F100C2744C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7052" y="1223435"/>
            <a:ext cx="11281833" cy="720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642E2A-ED2B-456A-9B31-8DB9F0005F0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365CEA-3ECA-4166-8345-56D9472705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72E388-E739-4618-8994-AA975F740B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1929" y="2709333"/>
            <a:ext cx="5564072" cy="3600451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12834AE-2E50-44C1-A1BD-BE544D1C14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Anglo American / </a:t>
            </a:r>
            <a:r>
              <a:rPr lang="en-US" dirty="0"/>
              <a:t>© 2021</a:t>
            </a:r>
          </a:p>
        </p:txBody>
      </p:sp>
    </p:spTree>
    <p:extLst>
      <p:ext uri="{BB962C8B-B14F-4D97-AF65-F5344CB8AC3E}">
        <p14:creationId xmlns:p14="http://schemas.microsoft.com/office/powerpoint/2010/main" val="3532490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7122E6-0AC6-4210-98C1-36A53F8C0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63" y="2709335"/>
            <a:ext cx="5561037" cy="1439333"/>
          </a:xfrm>
        </p:spPr>
        <p:txBody>
          <a:bodyPr lIns="0" tIns="0" rIns="0" bIns="0"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25000">
                      <a:schemeClr val="tx1"/>
                    </a:gs>
                    <a:gs pos="55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234D72-E2B8-4553-ACE8-EB61E8CA8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215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ustom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7C1D2EB-1C0D-43FC-91D9-A95C6CB016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 rIns="468000" anchor="ctr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6757" y="2709335"/>
            <a:ext cx="5569243" cy="1439333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2C071A-6A2D-4184-A484-D1696B508C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7196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867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EF240C88-79AB-4ECC-A804-75AB01F82E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1" y="5902030"/>
            <a:ext cx="2210093" cy="390673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vert="horz" wrap="none" lIns="216000" tIns="36000" rIns="216000" bIns="36000" rtlCol="0" anchor="ctr" anchorCtr="1">
            <a:spAutoFit/>
          </a:bodyPr>
          <a:lstStyle>
            <a:lvl1pPr>
              <a:defRPr lang="en-GB" sz="1333" b="0" dirty="0">
                <a:solidFill>
                  <a:schemeClr val="bg1"/>
                </a:solidFill>
              </a:defRPr>
            </a:lvl1pPr>
          </a:lstStyle>
          <a:p>
            <a:pPr lvl="0">
              <a:spcBef>
                <a:spcPts val="0"/>
              </a:spcBef>
            </a:pPr>
            <a:r>
              <a:rPr lang="en-US" dirty="0"/>
              <a:t>Security Classification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FA7539-070D-4190-BFCD-7B02BB5508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1" y="548219"/>
            <a:ext cx="2448000" cy="53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35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8449733" cy="1439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343D5-0939-42DF-BECD-BCDEB5CCA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A0FDDF8-BD4C-4A81-8DA4-3CC3649175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52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7BFC63D6-6981-48D5-9254-FA87F1A4FD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2660" y="0"/>
            <a:ext cx="6069341" cy="68580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12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4"/>
            <a:ext cx="5568949" cy="143933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AC30-3E20-47F8-84CD-ED91A814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A835-B48D-464C-8BD0-1D232EEA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503443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221317"/>
            <a:ext cx="8449733" cy="2207683"/>
          </a:xfrm>
          <a:prstGeom prst="rect">
            <a:avLst/>
          </a:prstGeom>
        </p:spPr>
        <p:txBody>
          <a:bodyPr>
            <a:noAutofit/>
          </a:bodyPr>
          <a:lstStyle>
            <a:lvl1pPr marL="158396" indent="-158396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1" y="3429000"/>
            <a:ext cx="8449735" cy="719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AEA7-522A-440C-8145-8F221BBC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E8FF10-90AA-4FDC-9D19-C933C72A38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2" y="6510032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14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1" y="1221317"/>
            <a:ext cx="11135783" cy="2207683"/>
          </a:xfrm>
          <a:prstGeom prst="rect">
            <a:avLst/>
          </a:prstGeom>
        </p:spPr>
        <p:txBody>
          <a:bodyPr>
            <a:noAutofit/>
          </a:bodyPr>
          <a:lstStyle>
            <a:lvl1pPr marL="158396" indent="-158396">
              <a:buNone/>
              <a:defRPr sz="3200" b="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0" y="3440084"/>
            <a:ext cx="11135785" cy="72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10E4-50FF-4DCB-B028-617D2C5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A603B-742F-44C7-AF33-C7C3230DB0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808166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0" y="1221317"/>
            <a:ext cx="8304735" cy="1488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58396" indent="-158396">
              <a:buNone/>
              <a:defRPr sz="3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3200">
                <a:solidFill>
                  <a:schemeClr val="bg1"/>
                </a:solidFill>
              </a:defRPr>
            </a:lvl2pPr>
            <a:lvl3pPr marL="1219170" indent="0">
              <a:buNone/>
              <a:defRPr sz="3200">
                <a:solidFill>
                  <a:schemeClr val="bg1"/>
                </a:solidFill>
              </a:defRPr>
            </a:lvl3pPr>
            <a:lvl4pPr marL="1828754" indent="0">
              <a:buNone/>
              <a:defRPr sz="3200">
                <a:solidFill>
                  <a:schemeClr val="bg1"/>
                </a:solidFill>
              </a:defRPr>
            </a:lvl4pPr>
            <a:lvl5pPr marL="2438339" indent="0">
              <a:buNone/>
              <a:defRPr sz="32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0" y="3045884"/>
            <a:ext cx="8448031" cy="6357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tx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010290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548217"/>
            <a:ext cx="11135784" cy="6752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9119-7BC0-402A-A78A-0B8CA534C3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62A6FDD-C04C-4A23-9277-C0FAC55CA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FE34A-D2E7-4E9C-B6B1-70CBFF85DD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0" y="2709333"/>
            <a:ext cx="8496301" cy="3316907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1D94378-15C5-49BF-BDB5-458633B6CA7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BF7F42-A33F-4F7D-8465-148936F2B5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1" y="5974428"/>
            <a:ext cx="11143504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9214B7-EFC5-4FFC-B5F8-F7CF254B67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7052" y="1223435"/>
            <a:ext cx="11135784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0793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7"/>
            <a:ext cx="11132096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F86F187F-AD63-4F1D-AB33-D65AB6A677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7050" y="2709333"/>
            <a:ext cx="8496300" cy="3600451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1" y="5974428"/>
            <a:ext cx="11135784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44055-048D-4AAB-8470-C6A886048E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7051" y="1833035"/>
            <a:ext cx="11135783" cy="676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978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09335"/>
            <a:ext cx="8449733" cy="14393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343D5-0939-42DF-BECD-BCDEB5CCA6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A0FDDF8-BD4C-4A81-8DA4-3CC3649175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27051" y="6510033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4006578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9"/>
            <a:ext cx="11135783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6EE284-F52B-436B-B6B5-10FE2F5D1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5"/>
            <a:ext cx="11135781" cy="6368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20F0D-8470-4F85-8D73-CD0225B9D1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51D1252F-AA75-450C-8B1A-90B0849762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1DEAC3D-AF3E-4004-8C78-5509BE1CE7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7050" y="2709334"/>
            <a:ext cx="7466068" cy="3265095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 sz="1333">
                <a:solidFill>
                  <a:schemeClr val="bg1"/>
                </a:solidFill>
              </a:defRPr>
            </a:lvl1pPr>
            <a:lvl2pPr marL="237061" indent="0">
              <a:defRPr sz="1200">
                <a:solidFill>
                  <a:schemeClr val="bg1"/>
                </a:solidFill>
              </a:defRPr>
            </a:lvl2pPr>
            <a:lvl3pPr marL="359824" indent="-122764">
              <a:defRPr sz="1200">
                <a:solidFill>
                  <a:schemeClr val="bg1"/>
                </a:solidFill>
              </a:defRPr>
            </a:lvl3pPr>
            <a:lvl4pPr marL="480472" indent="-120648">
              <a:defRPr sz="1200">
                <a:solidFill>
                  <a:schemeClr val="bg1"/>
                </a:solidFill>
              </a:defRPr>
            </a:lvl4pPr>
            <a:lvl5pPr marL="596885" indent="-116414"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F0529-8D44-40F5-BD8A-C776CAED8B7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2ED2956-515C-4067-AB2F-5E5D7BDE477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931" y="5974428"/>
            <a:ext cx="11143501" cy="335355"/>
          </a:xfrm>
        </p:spPr>
        <p:txBody>
          <a:bodyPr anchor="b" anchorCtr="0"/>
          <a:lstStyle>
            <a:lvl1pPr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8205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548218"/>
            <a:ext cx="11135783" cy="6752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D1200-C59C-41B3-8A0B-E806F74557C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4F520FC-C37D-4AC5-8E9D-6E08BB9934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EDE36B54-211C-42C2-95B8-594A78DCFB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1" y="2704241"/>
            <a:ext cx="4903552" cy="3265096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7C87F995-4A1D-415D-A81C-9BF6CCDA7F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5356" y="2709333"/>
            <a:ext cx="4903552" cy="3265096"/>
          </a:xfrm>
        </p:spPr>
        <p:txBody>
          <a:bodyPr>
            <a:noAutofit/>
          </a:bodyPr>
          <a:lstStyle>
            <a:lvl1pPr marL="228594" indent="-228594">
              <a:buFont typeface="Arial" panose="020B0604020202020204" pitchFamily="34" charset="0"/>
              <a:buChar char="•"/>
              <a:defRPr/>
            </a:lvl1pPr>
            <a:lvl2pPr marL="237061" indent="0">
              <a:defRPr/>
            </a:lvl2pPr>
            <a:lvl3pPr marL="359824" indent="-122764">
              <a:defRPr/>
            </a:lvl3pPr>
            <a:lvl4pPr marL="480472" indent="-120648">
              <a:defRPr/>
            </a:lvl4pPr>
            <a:lvl5pPr marL="596885" indent="-11641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57649-C692-41BD-83D1-4A6997A17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CD4C305-E672-4BE6-9CC1-D53962C65C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1930" y="5974428"/>
            <a:ext cx="11135783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589C551-58EC-4AE1-B383-9C02DCF59A5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7051" y="1223435"/>
            <a:ext cx="1113578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9959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, intro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548218"/>
            <a:ext cx="11135783" cy="673100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2709333"/>
            <a:ext cx="3181885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867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9EDECD-E2EE-4F43-A6BB-FF4A27B8048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7051" y="1223435"/>
            <a:ext cx="11135783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293BD-BA02-4A3A-8AB4-EDE458A4AD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668EF5-ADE1-435E-AA1C-2DE4A80DF1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590789FC-B105-4985-BF14-5E107301DC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72740" y="2709333"/>
            <a:ext cx="7690093" cy="3600451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5FD0882-1340-4785-8D8D-9661DB0F46B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6CE3567-9745-4C96-BB2D-AA5625FD09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8"/>
            <a:ext cx="11135783" cy="35440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093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intros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1" y="548216"/>
            <a:ext cx="11135783" cy="12848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5218" y="2709333"/>
            <a:ext cx="2661141" cy="36004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800"/>
              </a:spcBef>
              <a:buNone/>
              <a:defRPr sz="1867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5A62CD-BFE2-4D4F-8935-C2A70FF702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7049" y="2709334"/>
            <a:ext cx="2532504" cy="36004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8800">
                <a:gradFill>
                  <a:gsLst>
                    <a:gs pos="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60%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260AD-0663-426B-A57D-F492B1C700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32DDB218-0800-4E14-B318-A5DEBCD3C6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0993AD9-4B39-4387-830F-2BEC07A6CA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1" y="2709333"/>
            <a:ext cx="5563147" cy="3600451"/>
          </a:xfrm>
        </p:spPr>
        <p:txBody>
          <a:bodyPr>
            <a:noAutofit/>
          </a:bodyPr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650A0-1DD8-44BF-91B4-3797F08D116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C82892-DC49-4DAD-A4ED-4CE724DE0F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1" y="5974428"/>
            <a:ext cx="11135781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DC680F-D469-45F1-8457-5F3B9EAE1F3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7052" y="1833035"/>
            <a:ext cx="11135781" cy="676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879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8"/>
            <a:ext cx="11132096" cy="1284817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5"/>
            <a:ext cx="11132096" cy="64740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6383D0-58F5-43CB-B9E0-7C0903CAAC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1" y="5974428"/>
            <a:ext cx="11130904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0211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only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2" y="548218"/>
            <a:ext cx="11123192" cy="673100"/>
          </a:xfrm>
        </p:spPr>
        <p:txBody>
          <a:bodyPr lIns="0" tIns="0" rIns="0" bIns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F51459-5168-F241-892E-2EA70D146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303033"/>
            <a:ext cx="11123192" cy="63795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4C3BE-EF9E-4A1D-897A-C48737BE7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0790B6-818E-4CE5-B265-0FB09161C8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C2D40-371C-466F-98CA-E70E963E3F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C195262-4BE5-4258-9E0A-41259E6E6DC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1" y="5974428"/>
            <a:ext cx="11130904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432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, text &amp;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0" y="548217"/>
            <a:ext cx="5439652" cy="128481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D462C4-98AB-4597-8316-DD54AEC3F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2" y="1833034"/>
            <a:ext cx="5439651" cy="5635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>
                <a:solidFill>
                  <a:schemeClr val="tx2"/>
                </a:solidFill>
              </a:defRPr>
            </a:lvl2pPr>
            <a:lvl3pPr marL="1219170" indent="0">
              <a:buNone/>
              <a:defRPr>
                <a:solidFill>
                  <a:schemeClr val="tx2"/>
                </a:solidFill>
              </a:defRPr>
            </a:lvl3pPr>
            <a:lvl4pPr marL="1828754" indent="0">
              <a:buNone/>
              <a:defRPr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7D2EE-9A2B-4A19-B1B5-70D12FE64AC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5D812-6FA0-4A44-BA16-84BEDF08086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0968069-9D03-4E81-BA77-A22D82AB9C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E36A2BF-2CB7-4F19-AD61-A2D37DE2CF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1" y="5974428"/>
            <a:ext cx="11130904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7EA9A85-6125-4DE1-AA2C-ACB4F37D80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51" y="2709334"/>
            <a:ext cx="5471583" cy="31499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70475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0C259B-44E3-4C4A-B15A-13D2AE007F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27050" y="548218"/>
            <a:ext cx="2688167" cy="15912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67" b="1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584" indent="0">
              <a:lnSpc>
                <a:spcPct val="120000"/>
              </a:lnSpc>
              <a:spcBef>
                <a:spcPts val="0"/>
              </a:spcBef>
              <a:buNone/>
              <a:tabLst/>
              <a:defRPr sz="933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19170" indent="0">
              <a:buNone/>
              <a:defRPr sz="14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67248F32-B6ED-CD41-9A31-2AACF9661E8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342900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AAA3165-01EF-D54A-A563-F5497EE9AC4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1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D5377B-3090-42BC-9DF5-997AF18E39E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005D7CC3-7B9E-4CE1-9A45-2D660CDCF7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E7E9B-95E3-492A-BD14-F8FD524AC48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47CA823-CA12-4626-81FF-FC713BF0E9D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1931" y="5974428"/>
            <a:ext cx="11130904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4362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C1ED7D0D-599C-C54F-A3A2-9CAE2FA954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155095" y="342900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E378278C-564B-DF4B-86D1-DCB841DB05D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-1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59760E1-2DE1-DD47-9562-4EAA6398EBB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AEA768B-CDF8-9347-84F1-234A9B2E89D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7547" y="342900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5B3AF6A-5D28-304E-8AF0-4966598718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77547" y="0"/>
            <a:ext cx="4088335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D23BCA-52D1-4DD4-966B-CF1D4DC87A7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47D2CCC9-8F9A-4C43-BE3E-028BC18201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29" y="229436"/>
            <a:ext cx="7398608" cy="237067"/>
          </a:xfrm>
        </p:spPr>
        <p:txBody>
          <a:bodyPr anchor="ctr" anchorCtr="0">
            <a:noAutofit/>
          </a:bodyPr>
          <a:lstStyle>
            <a:lvl1pPr>
              <a:defRPr sz="1067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8C349D-516E-4884-A07E-D05A5412C8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4D27948-FF0C-4CB1-BBF6-7A6C7C90065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1931" y="5974428"/>
            <a:ext cx="11130904" cy="335355"/>
          </a:xfrm>
        </p:spPr>
        <p:txBody>
          <a:bodyPr anchor="b" anchorCtr="0"/>
          <a:lstStyle>
            <a:lvl1pPr>
              <a:defRPr sz="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9822E06F-9281-D94E-ACE4-57948FF68A2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55095" y="0"/>
            <a:ext cx="4036907" cy="3429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>
              <a:defRPr lang="en-US" sz="1333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</p:spTree>
    <p:extLst>
      <p:ext uri="{BB962C8B-B14F-4D97-AF65-F5344CB8AC3E}">
        <p14:creationId xmlns:p14="http://schemas.microsoft.com/office/powerpoint/2010/main" val="9892293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7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B04BAEB-99EA-3547-B747-718F7DD1B99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1" y="2715923"/>
            <a:ext cx="8449733" cy="143274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3733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8DE3E-40B8-4C36-B1BA-D77C763DCA47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C50FA-5807-4117-AD81-D74BDC952A94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7E52515-4C27-40E9-AC9F-C980A7A97C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20" y="0"/>
            <a:ext cx="3417928" cy="13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91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5">
            <a:extLst>
              <a:ext uri="{FF2B5EF4-FFF2-40B4-BE49-F238E27FC236}">
                <a16:creationId xmlns:a16="http://schemas.microsoft.com/office/drawing/2014/main" id="{7BFC63D6-6981-48D5-9254-FA87F1A4FD8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22659" y="0"/>
            <a:ext cx="6069342" cy="6858000"/>
          </a:xfrm>
          <a:custGeom>
            <a:avLst/>
            <a:gdLst>
              <a:gd name="connsiteX0" fmla="*/ 0 w 4552006"/>
              <a:gd name="connsiteY0" fmla="*/ 0 h 5143500"/>
              <a:gd name="connsiteX1" fmla="*/ 4552006 w 4552006"/>
              <a:gd name="connsiteY1" fmla="*/ 0 h 5143500"/>
              <a:gd name="connsiteX2" fmla="*/ 4552006 w 4552006"/>
              <a:gd name="connsiteY2" fmla="*/ 5143500 h 5143500"/>
              <a:gd name="connsiteX3" fmla="*/ 0 w 4552006"/>
              <a:gd name="connsiteY3" fmla="*/ 5143500 h 5143500"/>
              <a:gd name="connsiteX4" fmla="*/ 1307 w 4552006"/>
              <a:gd name="connsiteY4" fmla="*/ 5140187 h 5143500"/>
              <a:gd name="connsiteX5" fmla="*/ 454584 w 4552006"/>
              <a:gd name="connsiteY5" fmla="*/ 2571750 h 5143500"/>
              <a:gd name="connsiteX6" fmla="*/ 1307 w 4552006"/>
              <a:gd name="connsiteY6" fmla="*/ 3314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2006" h="5143500">
                <a:moveTo>
                  <a:pt x="0" y="0"/>
                </a:moveTo>
                <a:lnTo>
                  <a:pt x="4552006" y="0"/>
                </a:lnTo>
                <a:lnTo>
                  <a:pt x="4552006" y="5143500"/>
                </a:lnTo>
                <a:lnTo>
                  <a:pt x="0" y="5143500"/>
                </a:lnTo>
                <a:lnTo>
                  <a:pt x="1307" y="5140187"/>
                </a:lnTo>
                <a:cubicBezTo>
                  <a:pt x="294548" y="4339307"/>
                  <a:pt x="454584" y="3474218"/>
                  <a:pt x="454584" y="2571750"/>
                </a:cubicBezTo>
                <a:cubicBezTo>
                  <a:pt x="454584" y="1669282"/>
                  <a:pt x="294548" y="804193"/>
                  <a:pt x="1307" y="33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vert="horz" lIns="0" tIns="0" rIns="0" bIns="0" rtlCol="0" anchor="ctr" anchorCtr="1">
            <a:noAutofit/>
          </a:bodyPr>
          <a:lstStyle>
            <a:lvl1pPr algn="ctr">
              <a:defRPr lang="en-US" sz="900" dirty="0">
                <a:solidFill>
                  <a:schemeClr val="tx1"/>
                </a:solidFill>
              </a:defRPr>
            </a:lvl1pPr>
          </a:lstStyle>
          <a:p>
            <a:pPr lvl="0" algn="ctr"/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C8EF43D-3095-874F-80FE-644D4133E8B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7052" y="2709335"/>
            <a:ext cx="5568949" cy="143933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AEAC30-3E20-47F8-84CD-ED91A814E8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A835-B48D-464C-8BD0-1D232EEA68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1451054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gradFill>
          <a:gsLst>
            <a:gs pos="86500">
              <a:srgbClr val="0047D1"/>
            </a:gs>
            <a:gs pos="73000">
              <a:srgbClr val="002CB4"/>
            </a:gs>
            <a:gs pos="56000">
              <a:srgbClr val="00169D"/>
            </a:gs>
            <a:gs pos="0">
              <a:srgbClr val="000086"/>
            </a:gs>
            <a:gs pos="100000">
              <a:srgbClr val="0071FD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221318"/>
            <a:ext cx="8449733" cy="1488546"/>
          </a:xfrm>
          <a:prstGeom prst="rect">
            <a:avLst/>
          </a:prstGeom>
        </p:spPr>
        <p:txBody>
          <a:bodyPr>
            <a:noAutofit/>
          </a:bodyPr>
          <a:lstStyle>
            <a:lvl1pPr marL="118800" indent="-118800">
              <a:buNone/>
              <a:defRPr sz="2400" b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2" y="2713329"/>
            <a:ext cx="8449734" cy="7196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AEA7-522A-440C-8145-8F221BBC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4DE8FF10-90AA-4FDC-9D19-C933C72A38D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27051" y="6510033"/>
            <a:ext cx="10591857" cy="14362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427618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7052" y="1221318"/>
            <a:ext cx="11135457" cy="1488546"/>
          </a:xfrm>
          <a:prstGeom prst="rect">
            <a:avLst/>
          </a:prstGeom>
        </p:spPr>
        <p:txBody>
          <a:bodyPr>
            <a:noAutofit/>
          </a:bodyPr>
          <a:lstStyle>
            <a:lvl1pPr marL="118800" indent="-118800">
              <a:buNone/>
              <a:defRPr sz="2400" b="0">
                <a:gradFill>
                  <a:gsLst>
                    <a:gs pos="1000">
                      <a:schemeClr val="bg2"/>
                    </a:gs>
                    <a:gs pos="30000">
                      <a:schemeClr val="tx1"/>
                    </a:gs>
                    <a:gs pos="60000">
                      <a:schemeClr val="tx2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7052" y="2720084"/>
            <a:ext cx="11135460" cy="72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10E4-50FF-4DCB-B028-617D2C53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A603B-742F-44C7-AF33-C7C3230DB0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87824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pag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8EEE5B2-A390-4F38-8510-0F55179C54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ctr" anchorCtr="1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And Drop Or Copy And Paste</a:t>
            </a:r>
            <a:br>
              <a:rPr lang="en-US" dirty="0"/>
            </a:br>
            <a:r>
              <a:rPr lang="en-US" dirty="0"/>
              <a:t>Your Custom Image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0" y="1221317"/>
            <a:ext cx="8304735" cy="148801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18800" indent="-118800"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Quote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0504AF-EACC-994F-8D40-535CEE9663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7050" y="2718138"/>
            <a:ext cx="8448031" cy="6357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900" b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Quote source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42646-A33D-4135-B171-4E45DF08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5090F-808B-44B9-9008-979F5A3DF2C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</p:spTree>
    <p:extLst>
      <p:ext uri="{BB962C8B-B14F-4D97-AF65-F5344CB8AC3E}">
        <p14:creationId xmlns:p14="http://schemas.microsoft.com/office/powerpoint/2010/main" val="352677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51" y="548217"/>
            <a:ext cx="11132097" cy="675219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89119-7BC0-402A-A78A-0B8CA534C3F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62A6FDD-C04C-4A23-9277-C0FAC55CA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8FE34A-D2E7-4E9C-B6B1-70CBFF85DDE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7050" y="2709334"/>
            <a:ext cx="8496302" cy="326509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1D94378-15C5-49BF-BDB5-458633B6CA7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DBF7F42-A33F-4F7D-8465-148936F2B5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31931" y="5974429"/>
            <a:ext cx="11130578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9214B7-EFC5-4FFC-B5F8-F7CF254B676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27052" y="1223436"/>
            <a:ext cx="11132097" cy="609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49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heading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7052" y="548218"/>
            <a:ext cx="11132096" cy="1284817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8596B-A483-41A5-9785-F81D82B773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E32A8DC5-1AA9-4332-9083-1C228977A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930" y="229437"/>
            <a:ext cx="7398608" cy="237067"/>
          </a:xfrm>
        </p:spPr>
        <p:txBody>
          <a:bodyPr anchor="ctr" anchorCtr="0">
            <a:no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heading</a:t>
            </a:r>
            <a:endParaRPr lang="en-GB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F86F187F-AD63-4F1D-AB33-D65AB6A677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7050" y="2709334"/>
            <a:ext cx="8496300" cy="3600451"/>
          </a:xfr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/>
            </a:lvl1pPr>
            <a:lvl2pPr marL="177800" indent="0">
              <a:defRPr/>
            </a:lvl2pPr>
            <a:lvl3pPr marL="269875" indent="-92075">
              <a:defRPr/>
            </a:lvl3pPr>
            <a:lvl4pPr marL="360363" indent="-90488">
              <a:defRPr/>
            </a:lvl4pPr>
            <a:lvl5pPr marL="447675" indent="-87313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C679F-7B1F-4DFD-82D5-C372ED6699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A2B885C-167D-4FB4-856D-6263AD6409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930" y="5974429"/>
            <a:ext cx="11127217" cy="335355"/>
          </a:xfrm>
        </p:spPr>
        <p:txBody>
          <a:bodyPr anchor="b" anchorCtr="0"/>
          <a:lstStyle>
            <a:lvl1pPr>
              <a:defRPr sz="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 or note text: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DE44055-048D-4AAB-8470-C6A886048E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527052" y="1833036"/>
            <a:ext cx="11135782" cy="67605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tx2"/>
                </a:solidFill>
              </a:defRPr>
            </a:lvl2pPr>
            <a:lvl3pPr marL="914400" indent="0">
              <a:buNone/>
              <a:defRPr>
                <a:solidFill>
                  <a:schemeClr val="tx2"/>
                </a:solidFill>
              </a:defRPr>
            </a:lvl3pPr>
            <a:lvl4pPr marL="1371600" indent="0">
              <a:buNone/>
              <a:defRPr>
                <a:solidFill>
                  <a:schemeClr val="tx2"/>
                </a:solidFill>
              </a:defRPr>
            </a:lvl4pPr>
            <a:lvl5pPr marL="1828800" indent="0">
              <a:buNone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567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72" y="548217"/>
            <a:ext cx="11141737" cy="6609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9147" y="6510033"/>
            <a:ext cx="162437" cy="14362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94EF2-AC69-4F7F-AC5B-61F5FDB62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1" y="6510033"/>
            <a:ext cx="10591857" cy="14362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GB" sz="700" b="0" dirty="0">
                <a:latin typeface="+mj-lt"/>
              </a:defRPr>
            </a:lvl1pPr>
          </a:lstStyle>
          <a:p>
            <a:r>
              <a:rPr lang="en-US" dirty="0"/>
              <a:t>Anglo American  /  © 2021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C75E7-DE3C-450C-AA84-2F872F567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73" y="1833034"/>
            <a:ext cx="11141735" cy="4476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MSIPCMContentMarking" descr="{&quot;HashCode&quot;:-1040214455,&quot;Placement&quot;:&quot;Header&quot;,&quot;Top&quot;:0.0,&quot;Left&quot;:900.4693,&quot;SlideWidth&quot;:960,&quot;SlideHeight&quot;:540}">
            <a:extLst>
              <a:ext uri="{FF2B5EF4-FFF2-40B4-BE49-F238E27FC236}">
                <a16:creationId xmlns:a16="http://schemas.microsoft.com/office/drawing/2014/main" id="{777532CD-3A21-46C8-A609-A6087E65621F}"/>
              </a:ext>
            </a:extLst>
          </p:cNvPr>
          <p:cNvSpPr txBox="1"/>
          <p:nvPr userDrawn="1"/>
        </p:nvSpPr>
        <p:spPr>
          <a:xfrm>
            <a:off x="11435960" y="0"/>
            <a:ext cx="756040" cy="21764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800">
                <a:solidFill>
                  <a:srgbClr val="000000"/>
                </a:solidFill>
                <a:latin typeface="Arial" panose="020B0604020202020204" pitchFamily="34" charset="0"/>
              </a:rPr>
              <a:t>[OFFICIAL]</a:t>
            </a:r>
            <a:endParaRPr lang="en-US" sz="800" dirty="0" err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5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7" r:id="rId2"/>
    <p:sldLayoutId id="2147483685" r:id="rId3"/>
    <p:sldLayoutId id="2147483693" r:id="rId4"/>
    <p:sldLayoutId id="2147483652" r:id="rId5"/>
    <p:sldLayoutId id="2147483666" r:id="rId6"/>
    <p:sldLayoutId id="2147483667" r:id="rId7"/>
    <p:sldLayoutId id="2147483703" r:id="rId8"/>
    <p:sldLayoutId id="2147483672" r:id="rId9"/>
    <p:sldLayoutId id="2147483675" r:id="rId10"/>
    <p:sldLayoutId id="2147483702" r:id="rId11"/>
    <p:sldLayoutId id="2147483650" r:id="rId12"/>
    <p:sldLayoutId id="2147483673" r:id="rId13"/>
    <p:sldLayoutId id="2147483654" r:id="rId14"/>
    <p:sldLayoutId id="2147483704" r:id="rId15"/>
    <p:sldLayoutId id="2147483676" r:id="rId16"/>
    <p:sldLayoutId id="2147483699" r:id="rId17"/>
    <p:sldLayoutId id="2147483700" r:id="rId18"/>
    <p:sldLayoutId id="2147483706" r:id="rId19"/>
    <p:sldLayoutId id="2147483707" r:id="rId20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gradFill>
            <a:gsLst>
              <a:gs pos="0">
                <a:schemeClr val="bg2"/>
              </a:gs>
              <a:gs pos="25000">
                <a:schemeClr val="tx1"/>
              </a:gs>
              <a:gs pos="60000">
                <a:schemeClr val="tx2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ts val="1200"/>
        </a:spcBef>
        <a:buFont typeface="Arial" panose="020B0604020202020204" pitchFamily="34" charset="0"/>
        <a:buNone/>
        <a:defRPr sz="1100" b="1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300"/>
        </a:spcBef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2075" indent="-92075" algn="l" defTabSz="457200" rtl="0" eaLnBrk="1" latinLnBrk="0" hangingPunct="1">
        <a:spcBef>
          <a:spcPts val="3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" indent="-90488" algn="l" defTabSz="457200" rtl="0" eaLnBrk="1" latinLnBrk="0" hangingPunct="1">
        <a:spcBef>
          <a:spcPts val="300"/>
        </a:spcBef>
        <a:buFont typeface="Arial" panose="020B0604020202020204" pitchFamily="34" charset="0"/>
        <a:buChar char="•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5" indent="-87313" algn="l" defTabSz="457200" rtl="0" eaLnBrk="1" latinLnBrk="0" hangingPunct="1">
        <a:spcBef>
          <a:spcPts val="300"/>
        </a:spcBef>
        <a:buFont typeface="AA Smart Sans" panose="00000500000000000000" pitchFamily="50" charset="0"/>
        <a:buChar char="-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181818"/>
          </p15:clr>
        </p15:guide>
        <p15:guide id="2" pos="7680" userDrawn="1">
          <p15:clr>
            <a:srgbClr val="181818"/>
          </p15:clr>
        </p15:guide>
        <p15:guide id="3" pos="332" userDrawn="1">
          <p15:clr>
            <a:srgbClr val="181818"/>
          </p15:clr>
        </p15:guide>
        <p15:guide id="4" pos="1995" userDrawn="1">
          <p15:clr>
            <a:srgbClr val="181818"/>
          </p15:clr>
        </p15:guide>
        <p15:guide id="5" pos="2116" userDrawn="1">
          <p15:clr>
            <a:srgbClr val="181818"/>
          </p15:clr>
        </p15:guide>
        <p15:guide id="6" pos="3778" userDrawn="1">
          <p15:clr>
            <a:srgbClr val="181818"/>
          </p15:clr>
        </p15:guide>
        <p15:guide id="7" pos="3900" userDrawn="1">
          <p15:clr>
            <a:srgbClr val="181818"/>
          </p15:clr>
        </p15:guide>
        <p15:guide id="8" pos="5563" userDrawn="1">
          <p15:clr>
            <a:srgbClr val="181818"/>
          </p15:clr>
        </p15:guide>
        <p15:guide id="9" pos="5684" userDrawn="1">
          <p15:clr>
            <a:srgbClr val="181818"/>
          </p15:clr>
        </p15:guide>
        <p15:guide id="10" pos="7346" userDrawn="1">
          <p15:clr>
            <a:srgbClr val="181818"/>
          </p15:clr>
        </p15:guide>
        <p15:guide id="11" orient="horz" userDrawn="1">
          <p15:clr>
            <a:srgbClr val="181818"/>
          </p15:clr>
        </p15:guide>
        <p15:guide id="12" orient="horz" pos="4320" userDrawn="1">
          <p15:clr>
            <a:srgbClr val="181818"/>
          </p15:clr>
        </p15:guide>
        <p15:guide id="13" orient="horz" pos="332" userDrawn="1">
          <p15:clr>
            <a:srgbClr val="181818"/>
          </p15:clr>
        </p15:guide>
        <p15:guide id="14" orient="horz" pos="1155" userDrawn="1">
          <p15:clr>
            <a:srgbClr val="181818"/>
          </p15:clr>
        </p15:guide>
        <p15:guide id="15" orient="horz" pos="1276" userDrawn="1">
          <p15:clr>
            <a:srgbClr val="181818"/>
          </p15:clr>
        </p15:guide>
        <p15:guide id="16" orient="horz" pos="2099" userDrawn="1">
          <p15:clr>
            <a:srgbClr val="181818"/>
          </p15:clr>
        </p15:guide>
        <p15:guide id="17" orient="horz" pos="2220" userDrawn="1">
          <p15:clr>
            <a:srgbClr val="181818"/>
          </p15:clr>
        </p15:guide>
        <p15:guide id="18" orient="horz" pos="3043" userDrawn="1">
          <p15:clr>
            <a:srgbClr val="181818"/>
          </p15:clr>
        </p15:guide>
        <p15:guide id="19" orient="horz" pos="3164" userDrawn="1">
          <p15:clr>
            <a:srgbClr val="181818"/>
          </p15:clr>
        </p15:guide>
        <p15:guide id="20" orient="horz" pos="3987" userDrawn="1">
          <p15:clr>
            <a:srgbClr val="181818"/>
          </p15:clr>
        </p15:guide>
        <p15:guide id="21" orient="horz" pos="170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73" y="548217"/>
            <a:ext cx="11142063" cy="6609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9147" y="6510032"/>
            <a:ext cx="162437" cy="143629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r">
              <a:defRPr sz="933">
                <a:solidFill>
                  <a:schemeClr val="tx1"/>
                </a:solidFill>
                <a:latin typeface="+mj-lt"/>
              </a:defRPr>
            </a:lvl1pPr>
          </a:lstStyle>
          <a:p>
            <a:fld id="{AC586D5E-2722-0D44-AA02-B15E62DD2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094EF2-AC69-4F7F-AC5B-61F5FDB62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7052" y="6510032"/>
            <a:ext cx="10591857" cy="143629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lang="en-GB" sz="933" b="0" dirty="0">
                <a:latin typeface="+mj-lt"/>
              </a:defRPr>
            </a:lvl1pPr>
          </a:lstStyle>
          <a:p>
            <a:r>
              <a:rPr lang="en-US"/>
              <a:t>Anglo American  /  © 2021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C75E7-DE3C-450C-AA84-2F872F567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74" y="1833034"/>
            <a:ext cx="11142061" cy="44767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23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3733" b="0" i="0" kern="1200">
          <a:gradFill>
            <a:gsLst>
              <a:gs pos="0">
                <a:schemeClr val="bg2"/>
              </a:gs>
              <a:gs pos="25000">
                <a:schemeClr val="tx1"/>
              </a:gs>
              <a:gs pos="60000">
                <a:schemeClr val="tx2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ts val="1600"/>
        </a:spcBef>
        <a:buFont typeface="Arial" panose="020B0604020202020204" pitchFamily="34" charset="0"/>
        <a:buNone/>
        <a:defRPr sz="1467" b="1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609585" rtl="0" eaLnBrk="1" latinLnBrk="0" hangingPunct="1">
        <a:spcBef>
          <a:spcPts val="400"/>
        </a:spcBef>
        <a:buFont typeface="Arial" panose="020B0604020202020204" pitchFamily="34" charset="0"/>
        <a:buNone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2764" indent="-122764" algn="l" defTabSz="609585" rtl="0" eaLnBrk="1" latinLnBrk="0" hangingPunct="1">
        <a:spcBef>
          <a:spcPts val="400"/>
        </a:spcBef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237061" indent="-120648" algn="l" defTabSz="609585" rtl="0" eaLnBrk="1" latinLnBrk="0" hangingPunct="1">
        <a:spcBef>
          <a:spcPts val="400"/>
        </a:spcBef>
        <a:buFont typeface="Arial" panose="020B0604020202020204" pitchFamily="34" charset="0"/>
        <a:buChar char="•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359824" indent="-116414" algn="l" defTabSz="609585" rtl="0" eaLnBrk="1" latinLnBrk="0" hangingPunct="1">
        <a:spcBef>
          <a:spcPts val="400"/>
        </a:spcBef>
        <a:buFont typeface="AA Smart Sans" panose="00000500000000000000" pitchFamily="50" charset="0"/>
        <a:buChar char="-"/>
        <a:defRPr sz="1333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181818"/>
          </p15:clr>
        </p15:guide>
        <p15:guide id="2" pos="5760">
          <p15:clr>
            <a:srgbClr val="181818"/>
          </p15:clr>
        </p15:guide>
        <p15:guide id="3" pos="249">
          <p15:clr>
            <a:srgbClr val="181818"/>
          </p15:clr>
        </p15:guide>
        <p15:guide id="4" pos="1496">
          <p15:clr>
            <a:srgbClr val="181818"/>
          </p15:clr>
        </p15:guide>
        <p15:guide id="5" pos="1587">
          <p15:clr>
            <a:srgbClr val="181818"/>
          </p15:clr>
        </p15:guide>
        <p15:guide id="6" pos="2834">
          <p15:clr>
            <a:srgbClr val="181818"/>
          </p15:clr>
        </p15:guide>
        <p15:guide id="7" pos="2925">
          <p15:clr>
            <a:srgbClr val="181818"/>
          </p15:clr>
        </p15:guide>
        <p15:guide id="8" pos="4172">
          <p15:clr>
            <a:srgbClr val="181818"/>
          </p15:clr>
        </p15:guide>
        <p15:guide id="9" pos="4263">
          <p15:clr>
            <a:srgbClr val="181818"/>
          </p15:clr>
        </p15:guide>
        <p15:guide id="10" pos="5510">
          <p15:clr>
            <a:srgbClr val="181818"/>
          </p15:clr>
        </p15:guide>
        <p15:guide id="11" orient="horz">
          <p15:clr>
            <a:srgbClr val="181818"/>
          </p15:clr>
        </p15:guide>
        <p15:guide id="12" orient="horz" pos="3240">
          <p15:clr>
            <a:srgbClr val="181818"/>
          </p15:clr>
        </p15:guide>
        <p15:guide id="13" orient="horz" pos="249">
          <p15:clr>
            <a:srgbClr val="181818"/>
          </p15:clr>
        </p15:guide>
        <p15:guide id="14" orient="horz" pos="866">
          <p15:clr>
            <a:srgbClr val="181818"/>
          </p15:clr>
        </p15:guide>
        <p15:guide id="15" orient="horz" pos="957">
          <p15:clr>
            <a:srgbClr val="181818"/>
          </p15:clr>
        </p15:guide>
        <p15:guide id="16" orient="horz" pos="1574">
          <p15:clr>
            <a:srgbClr val="181818"/>
          </p15:clr>
        </p15:guide>
        <p15:guide id="17" orient="horz" pos="1665">
          <p15:clr>
            <a:srgbClr val="181818"/>
          </p15:clr>
        </p15:guide>
        <p15:guide id="18" orient="horz" pos="2282">
          <p15:clr>
            <a:srgbClr val="181818"/>
          </p15:clr>
        </p15:guide>
        <p15:guide id="19" orient="horz" pos="2373">
          <p15:clr>
            <a:srgbClr val="181818"/>
          </p15:clr>
        </p15:guide>
        <p15:guide id="20" orient="horz" pos="2990">
          <p15:clr>
            <a:srgbClr val="181818"/>
          </p15:clr>
        </p15:guide>
        <p15:guide id="21" orient="horz" pos="12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E8C16-A8B9-FF4C-B07A-2962BACA3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963" y="2709335"/>
            <a:ext cx="5561037" cy="143933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Liaison Group Forum</a:t>
            </a:r>
            <a:br>
              <a:rPr lang="en-US" dirty="0">
                <a:latin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3B5AD-B83D-7B4D-AD01-0D7E46C30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271" y="4148667"/>
            <a:ext cx="5573685" cy="2161117"/>
          </a:xfrm>
        </p:spPr>
        <p:txBody>
          <a:bodyPr/>
          <a:lstStyle/>
          <a:p>
            <a:r>
              <a:rPr lang="en-GB" dirty="0"/>
              <a:t>May</a:t>
            </a:r>
            <a:r>
              <a:rPr lang="en-GB" dirty="0">
                <a:latin typeface="Arial" panose="020B060402020202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70081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F4B5B-C970-44F9-819D-BE0C6E634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72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828C2-504B-7E42-9FCE-6D2F4A031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Questions?</a:t>
            </a:r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B33FC7-2E81-4DC9-BD9D-1932CF5682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85"/>
            <a:r>
              <a:rPr lang="en-US">
                <a:solidFill>
                  <a:srgbClr val="FFFFFF"/>
                </a:solidFill>
                <a:latin typeface="Arial"/>
              </a:rPr>
              <a:t>Anglo American  /  © 2021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DDEE7B-1E94-4922-A82F-1DEB925916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85"/>
            <a:fld id="{AC586D5E-2722-0D44-AA02-B15E62DD2934}" type="slidenum">
              <a:rPr lang="en-US">
                <a:solidFill>
                  <a:srgbClr val="FFFFFF"/>
                </a:solidFill>
                <a:latin typeface="Arial"/>
              </a:rPr>
              <a:pPr defTabSz="609585"/>
              <a:t>11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862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7A035A-60FF-4C36-AA1D-87D8E083A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00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165BC-A4B7-4FBC-9818-3247D241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70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2732BB-48D7-4673-B91E-09018A711D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7500" y="0"/>
            <a:ext cx="55245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2508B6-5B39-4A5E-8FD0-F91DD9B716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80202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24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blue, engine&#10;&#10;Description automatically generated">
            <a:extLst>
              <a:ext uri="{FF2B5EF4-FFF2-40B4-BE49-F238E27FC236}">
                <a16:creationId xmlns:a16="http://schemas.microsoft.com/office/drawing/2014/main" id="{42C5321D-89E8-4B8D-B2A1-B3EEC2494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050" y="0"/>
            <a:ext cx="1221105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334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569FC-0799-4BF2-B8AD-C1D1DCB4C8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0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E7DA1A-523B-404C-9B6A-A7F506402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235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7CAFFB-0726-4942-B1C3-EB71DFFBA9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096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5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6F0B-FF18-4FDE-A37F-3138CCCB76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C586D5E-2722-0D44-AA02-B15E62DD293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2873E-3CBD-4DBF-9CC2-4EA6C687F7D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b="1"/>
              <a:t>Anglo American / </a:t>
            </a:r>
            <a:r>
              <a:rPr lang="en-US"/>
              <a:t>© 2021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94D59-D6FF-42F8-B319-34F38C0CA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68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Anglo American 2">
      <a:dk1>
        <a:srgbClr val="031795"/>
      </a:dk1>
      <a:lt1>
        <a:srgbClr val="FFFFFF"/>
      </a:lt1>
      <a:dk2>
        <a:srgbClr val="347FF6"/>
      </a:dk2>
      <a:lt2>
        <a:srgbClr val="FF0000"/>
      </a:lt2>
      <a:accent1>
        <a:srgbClr val="FF8B00"/>
      </a:accent1>
      <a:accent2>
        <a:srgbClr val="F4D500"/>
      </a:accent2>
      <a:accent3>
        <a:srgbClr val="63B145"/>
      </a:accent3>
      <a:accent4>
        <a:srgbClr val="17EADB"/>
      </a:accent4>
      <a:accent5>
        <a:srgbClr val="6B2281"/>
      </a:accent5>
      <a:accent6>
        <a:srgbClr val="B80B77"/>
      </a:accent6>
      <a:hlink>
        <a:srgbClr val="0000FF"/>
      </a:hlink>
      <a:folHlink>
        <a:srgbClr val="800080"/>
      </a:folHlink>
    </a:clrScheme>
    <a:fontScheme name="AngloAmerican 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DEA7BF42-0BB8-499F-A75E-D3237BD31F0C}" vid="{14BBEAB7-C787-4ABF-AFD7-8AB58DB85592}"/>
    </a:ext>
  </a:extLst>
</a:theme>
</file>

<file path=ppt/theme/theme2.xml><?xml version="1.0" encoding="utf-8"?>
<a:theme xmlns:a="http://schemas.openxmlformats.org/drawingml/2006/main" name="1_Default Theme">
  <a:themeElements>
    <a:clrScheme name="Anglo American 2">
      <a:dk1>
        <a:srgbClr val="031795"/>
      </a:dk1>
      <a:lt1>
        <a:srgbClr val="FFFFFF"/>
      </a:lt1>
      <a:dk2>
        <a:srgbClr val="347FF6"/>
      </a:dk2>
      <a:lt2>
        <a:srgbClr val="FF0000"/>
      </a:lt2>
      <a:accent1>
        <a:srgbClr val="FF8B00"/>
      </a:accent1>
      <a:accent2>
        <a:srgbClr val="F4D500"/>
      </a:accent2>
      <a:accent3>
        <a:srgbClr val="63B145"/>
      </a:accent3>
      <a:accent4>
        <a:srgbClr val="17EADB"/>
      </a:accent4>
      <a:accent5>
        <a:srgbClr val="6B2281"/>
      </a:accent5>
      <a:accent6>
        <a:srgbClr val="B80B77"/>
      </a:accent6>
      <a:hlink>
        <a:srgbClr val="0000FF"/>
      </a:hlink>
      <a:folHlink>
        <a:srgbClr val="800080"/>
      </a:folHlink>
    </a:clrScheme>
    <a:fontScheme name="AngloAmerican 202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1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D477664C-2841-4A6C-86E6-C3F525509D20}" vid="{D65111BF-2AE3-4169-ACAB-01DCC5BBCBD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AngloAmericanTemplateA4_180321</Template>
  <TotalTime>0</TotalTime>
  <Words>79</Words>
  <Application>Microsoft Office PowerPoint</Application>
  <PresentationFormat>Widescreen</PresentationFormat>
  <Paragraphs>34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AA Smart Sans</vt:lpstr>
      <vt:lpstr>Arial</vt:lpstr>
      <vt:lpstr>Default Theme</vt:lpstr>
      <vt:lpstr>1_Default Theme</vt:lpstr>
      <vt:lpstr>Liaison Group Forum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2021-05-24T07:39:16Z</dcterms:created>
  <dcterms:modified xsi:type="dcterms:W3CDTF">2022-05-19T16:16:20Z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3f2a5e4-10d8-4dfe-8082-7352c27520cb_Enabled">
    <vt:lpwstr>true</vt:lpwstr>
  </property>
  <property fmtid="{D5CDD505-2E9C-101B-9397-08002B2CF9AE}" pid="3" name="MSIP_Label_e3f2a5e4-10d8-4dfe-8082-7352c27520cb_SetDate">
    <vt:lpwstr>2022-05-19T15:18:58Z</vt:lpwstr>
  </property>
  <property fmtid="{D5CDD505-2E9C-101B-9397-08002B2CF9AE}" pid="4" name="MSIP_Label_e3f2a5e4-10d8-4dfe-8082-7352c27520cb_Method">
    <vt:lpwstr>Standard</vt:lpwstr>
  </property>
  <property fmtid="{D5CDD505-2E9C-101B-9397-08002B2CF9AE}" pid="5" name="MSIP_Label_e3f2a5e4-10d8-4dfe-8082-7352c27520cb_Name">
    <vt:lpwstr>_Official</vt:lpwstr>
  </property>
  <property fmtid="{D5CDD505-2E9C-101B-9397-08002B2CF9AE}" pid="6" name="MSIP_Label_e3f2a5e4-10d8-4dfe-8082-7352c27520cb_SiteId">
    <vt:lpwstr>2864f69d-77c3-4fbe-bbc0-97502052391a</vt:lpwstr>
  </property>
  <property fmtid="{D5CDD505-2E9C-101B-9397-08002B2CF9AE}" pid="7" name="MSIP_Label_e3f2a5e4-10d8-4dfe-8082-7352c27520cb_ActionId">
    <vt:lpwstr>e74bb5c3-7eee-4c10-be4a-43054ec7c81b</vt:lpwstr>
  </property>
  <property fmtid="{D5CDD505-2E9C-101B-9397-08002B2CF9AE}" pid="8" name="MSIP_Label_e3f2a5e4-10d8-4dfe-8082-7352c27520cb_ContentBits">
    <vt:lpwstr>1</vt:lpwstr>
  </property>
</Properties>
</file>